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34"/>
  </p:notesMasterIdLst>
  <p:handoutMasterIdLst>
    <p:handoutMasterId r:id="rId35"/>
  </p:handoutMasterIdLst>
  <p:sldIdLst>
    <p:sldId id="256" r:id="rId2"/>
    <p:sldId id="257" r:id="rId3"/>
    <p:sldId id="272" r:id="rId4"/>
    <p:sldId id="323" r:id="rId5"/>
    <p:sldId id="298" r:id="rId6"/>
    <p:sldId id="301" r:id="rId7"/>
    <p:sldId id="324" r:id="rId8"/>
    <p:sldId id="325" r:id="rId9"/>
    <p:sldId id="326" r:id="rId10"/>
    <p:sldId id="349" r:id="rId11"/>
    <p:sldId id="346" r:id="rId12"/>
    <p:sldId id="327" r:id="rId13"/>
    <p:sldId id="342" r:id="rId14"/>
    <p:sldId id="344" r:id="rId15"/>
    <p:sldId id="328" r:id="rId16"/>
    <p:sldId id="330" r:id="rId17"/>
    <p:sldId id="331" r:id="rId18"/>
    <p:sldId id="343" r:id="rId19"/>
    <p:sldId id="350" r:id="rId20"/>
    <p:sldId id="351" r:id="rId21"/>
    <p:sldId id="352" r:id="rId22"/>
    <p:sldId id="353" r:id="rId23"/>
    <p:sldId id="354" r:id="rId24"/>
    <p:sldId id="355" r:id="rId25"/>
    <p:sldId id="356" r:id="rId26"/>
    <p:sldId id="357" r:id="rId27"/>
    <p:sldId id="358" r:id="rId28"/>
    <p:sldId id="359" r:id="rId29"/>
    <p:sldId id="360" r:id="rId30"/>
    <p:sldId id="361" r:id="rId31"/>
    <p:sldId id="339" r:id="rId32"/>
    <p:sldId id="340" r:id="rId33"/>
  </p:sldIdLst>
  <p:sldSz cx="9144000" cy="6858000" type="screen4x3"/>
  <p:notesSz cx="6797675" cy="9926638"/>
  <p:defaultTextStyle>
    <a:defPPr>
      <a:defRPr lang="en-US"/>
    </a:defPPr>
    <a:lvl1pPr algn="l" rtl="0" eaLnBrk="0" fontAlgn="base" hangingPunct="0">
      <a:spcBef>
        <a:spcPct val="0"/>
      </a:spcBef>
      <a:spcAft>
        <a:spcPct val="0"/>
      </a:spcAft>
      <a:defRPr kumimoji="1" sz="2400" b="1" kern="1200">
        <a:solidFill>
          <a:srgbClr val="000000"/>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2400" b="1" kern="1200">
        <a:solidFill>
          <a:srgbClr val="000000"/>
        </a:solidFill>
        <a:latin typeface="Times New Roman" panose="02020603050405020304" pitchFamily="18" charset="0"/>
        <a:ea typeface="+mn-ea"/>
        <a:cs typeface="+mn-cs"/>
      </a:defRPr>
    </a:lvl2pPr>
    <a:lvl3pPr marL="914400" algn="l" rtl="0" eaLnBrk="0" fontAlgn="base" hangingPunct="0">
      <a:spcBef>
        <a:spcPct val="0"/>
      </a:spcBef>
      <a:spcAft>
        <a:spcPct val="0"/>
      </a:spcAft>
      <a:defRPr kumimoji="1" sz="2400" b="1" kern="1200">
        <a:solidFill>
          <a:srgbClr val="000000"/>
        </a:solidFill>
        <a:latin typeface="Times New Roman" panose="02020603050405020304" pitchFamily="18" charset="0"/>
        <a:ea typeface="+mn-ea"/>
        <a:cs typeface="+mn-cs"/>
      </a:defRPr>
    </a:lvl3pPr>
    <a:lvl4pPr marL="1371600" algn="l" rtl="0" eaLnBrk="0" fontAlgn="base" hangingPunct="0">
      <a:spcBef>
        <a:spcPct val="0"/>
      </a:spcBef>
      <a:spcAft>
        <a:spcPct val="0"/>
      </a:spcAft>
      <a:defRPr kumimoji="1" sz="2400" b="1" kern="1200">
        <a:solidFill>
          <a:srgbClr val="000000"/>
        </a:solidFill>
        <a:latin typeface="Times New Roman" panose="02020603050405020304" pitchFamily="18" charset="0"/>
        <a:ea typeface="+mn-ea"/>
        <a:cs typeface="+mn-cs"/>
      </a:defRPr>
    </a:lvl4pPr>
    <a:lvl5pPr marL="1828800" algn="l" rtl="0" eaLnBrk="0" fontAlgn="base" hangingPunct="0">
      <a:spcBef>
        <a:spcPct val="0"/>
      </a:spcBef>
      <a:spcAft>
        <a:spcPct val="0"/>
      </a:spcAft>
      <a:defRPr kumimoji="1" sz="2400" b="1" kern="1200">
        <a:solidFill>
          <a:srgbClr val="000000"/>
        </a:solidFill>
        <a:latin typeface="Times New Roman" panose="02020603050405020304" pitchFamily="18" charset="0"/>
        <a:ea typeface="+mn-ea"/>
        <a:cs typeface="+mn-cs"/>
      </a:defRPr>
    </a:lvl5pPr>
    <a:lvl6pPr marL="2286000" algn="l" defTabSz="914400" rtl="0" eaLnBrk="1" latinLnBrk="0" hangingPunct="1">
      <a:defRPr kumimoji="1" sz="2400" b="1" kern="1200">
        <a:solidFill>
          <a:srgbClr val="000000"/>
        </a:solidFill>
        <a:latin typeface="Times New Roman" panose="02020603050405020304" pitchFamily="18" charset="0"/>
        <a:ea typeface="+mn-ea"/>
        <a:cs typeface="+mn-cs"/>
      </a:defRPr>
    </a:lvl6pPr>
    <a:lvl7pPr marL="2743200" algn="l" defTabSz="914400" rtl="0" eaLnBrk="1" latinLnBrk="0" hangingPunct="1">
      <a:defRPr kumimoji="1" sz="2400" b="1" kern="1200">
        <a:solidFill>
          <a:srgbClr val="000000"/>
        </a:solidFill>
        <a:latin typeface="Times New Roman" panose="02020603050405020304" pitchFamily="18" charset="0"/>
        <a:ea typeface="+mn-ea"/>
        <a:cs typeface="+mn-cs"/>
      </a:defRPr>
    </a:lvl7pPr>
    <a:lvl8pPr marL="3200400" algn="l" defTabSz="914400" rtl="0" eaLnBrk="1" latinLnBrk="0" hangingPunct="1">
      <a:defRPr kumimoji="1" sz="2400" b="1" kern="1200">
        <a:solidFill>
          <a:srgbClr val="000000"/>
        </a:solidFill>
        <a:latin typeface="Times New Roman" panose="02020603050405020304" pitchFamily="18" charset="0"/>
        <a:ea typeface="+mn-ea"/>
        <a:cs typeface="+mn-cs"/>
      </a:defRPr>
    </a:lvl8pPr>
    <a:lvl9pPr marL="3657600" algn="l" defTabSz="914400" rtl="0" eaLnBrk="1" latinLnBrk="0" hangingPunct="1">
      <a:defRPr kumimoji="1" sz="2400" b="1" kern="1200">
        <a:solidFill>
          <a:srgbClr val="000000"/>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669900"/>
    <a:srgbClr val="000000"/>
    <a:srgbClr val="00CC00"/>
    <a:srgbClr val="F8F8F8"/>
    <a:srgbClr val="FFCCCC"/>
    <a:srgbClr val="CCCCFF"/>
    <a:srgbClr val="CCEC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C30E80-0FF9-424D-9A7A-A278A03696FB}" v="33" dt="2024-08-20T11:31:25.52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96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40" d="100"/>
          <a:sy n="40" d="100"/>
        </p:scale>
        <p:origin x="-1488"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berto M. Sánchez" userId="d16899ca8ddeaf40" providerId="LiveId" clId="{65C30E80-0FF9-424D-9A7A-A278A03696FB}"/>
    <pc:docChg chg="modSld">
      <pc:chgData name="Alberto M. Sánchez" userId="d16899ca8ddeaf40" providerId="LiveId" clId="{65C30E80-0FF9-424D-9A7A-A278A03696FB}" dt="2024-08-20T11:31:59.666" v="33" actId="207"/>
      <pc:docMkLst>
        <pc:docMk/>
      </pc:docMkLst>
      <pc:sldChg chg="modSp">
        <pc:chgData name="Alberto M. Sánchez" userId="d16899ca8ddeaf40" providerId="LiveId" clId="{65C30E80-0FF9-424D-9A7A-A278A03696FB}" dt="2024-08-20T11:25:48.140" v="26" actId="113"/>
        <pc:sldMkLst>
          <pc:docMk/>
          <pc:sldMk cId="0" sldId="323"/>
        </pc:sldMkLst>
        <pc:spChg chg="mod">
          <ac:chgData name="Alberto M. Sánchez" userId="d16899ca8ddeaf40" providerId="LiveId" clId="{65C30E80-0FF9-424D-9A7A-A278A03696FB}" dt="2024-08-20T11:25:48.140" v="26" actId="113"/>
          <ac:spMkLst>
            <pc:docMk/>
            <pc:sldMk cId="0" sldId="323"/>
            <ac:spMk id="95237" creationId="{2A8CC6CB-D419-4B77-5CC8-B4B09B93686D}"/>
          </ac:spMkLst>
        </pc:spChg>
      </pc:sldChg>
      <pc:sldChg chg="modAnim">
        <pc:chgData name="Alberto M. Sánchez" userId="d16899ca8ddeaf40" providerId="LiveId" clId="{65C30E80-0FF9-424D-9A7A-A278A03696FB}" dt="2024-08-20T11:19:55.069" v="0"/>
        <pc:sldMkLst>
          <pc:docMk/>
          <pc:sldMk cId="0" sldId="330"/>
        </pc:sldMkLst>
      </pc:sldChg>
      <pc:sldChg chg="modSp modAnim">
        <pc:chgData name="Alberto M. Sánchez" userId="d16899ca8ddeaf40" providerId="LiveId" clId="{65C30E80-0FF9-424D-9A7A-A278A03696FB}" dt="2024-08-20T11:31:25.520" v="32" actId="1036"/>
        <pc:sldMkLst>
          <pc:docMk/>
          <pc:sldMk cId="0" sldId="339"/>
        </pc:sldMkLst>
        <pc:spChg chg="mod">
          <ac:chgData name="Alberto M. Sánchez" userId="d16899ca8ddeaf40" providerId="LiveId" clId="{65C30E80-0FF9-424D-9A7A-A278A03696FB}" dt="2024-08-20T11:31:25.520" v="32" actId="1036"/>
          <ac:spMkLst>
            <pc:docMk/>
            <pc:sldMk cId="0" sldId="339"/>
            <ac:spMk id="111620" creationId="{C87500A9-958D-1C13-20DE-DEC2E810526B}"/>
          </ac:spMkLst>
        </pc:spChg>
        <pc:spChg chg="mod">
          <ac:chgData name="Alberto M. Sánchez" userId="d16899ca8ddeaf40" providerId="LiveId" clId="{65C30E80-0FF9-424D-9A7A-A278A03696FB}" dt="2024-08-20T11:31:20.966" v="30" actId="1036"/>
          <ac:spMkLst>
            <pc:docMk/>
            <pc:sldMk cId="0" sldId="339"/>
            <ac:spMk id="111623" creationId="{599BCFCD-7519-ED58-F8A0-5799CD9BF1B4}"/>
          </ac:spMkLst>
        </pc:spChg>
        <pc:spChg chg="mod">
          <ac:chgData name="Alberto M. Sánchez" userId="d16899ca8ddeaf40" providerId="LiveId" clId="{65C30E80-0FF9-424D-9A7A-A278A03696FB}" dt="2024-08-20T11:24:03.497" v="25" actId="1036"/>
          <ac:spMkLst>
            <pc:docMk/>
            <pc:sldMk cId="0" sldId="339"/>
            <ac:spMk id="111625" creationId="{1102A798-27F0-072F-D1BB-7EA59640D30F}"/>
          </ac:spMkLst>
        </pc:spChg>
      </pc:sldChg>
      <pc:sldChg chg="modSp mod">
        <pc:chgData name="Alberto M. Sánchez" userId="d16899ca8ddeaf40" providerId="LiveId" clId="{65C30E80-0FF9-424D-9A7A-A278A03696FB}" dt="2024-08-20T11:31:59.666" v="33" actId="207"/>
        <pc:sldMkLst>
          <pc:docMk/>
          <pc:sldMk cId="0" sldId="340"/>
        </pc:sldMkLst>
        <pc:spChg chg="mod">
          <ac:chgData name="Alberto M. Sánchez" userId="d16899ca8ddeaf40" providerId="LiveId" clId="{65C30E80-0FF9-424D-9A7A-A278A03696FB}" dt="2024-08-20T11:31:59.666" v="33" actId="207"/>
          <ac:spMkLst>
            <pc:docMk/>
            <pc:sldMk cId="0" sldId="340"/>
            <ac:spMk id="29699" creationId="{712B2CA0-4F3B-C7DE-739E-30399631E62F}"/>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CF2B5992-C4DF-1A47-BD73-72DE9053ABD4}"/>
              </a:ext>
            </a:extLst>
          </p:cNvPr>
          <p:cNvSpPr>
            <a:spLocks noGrp="1" noChangeArrowheads="1"/>
          </p:cNvSpPr>
          <p:nvPr>
            <p:ph type="hdr" sz="quarter"/>
          </p:nvPr>
        </p:nvSpPr>
        <p:spPr bwMode="auto">
          <a:xfrm>
            <a:off x="0" y="0"/>
            <a:ext cx="2945659" cy="496332"/>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defRPr kumimoji="0" sz="1200" b="0">
                <a:solidFill>
                  <a:schemeClr val="tx1"/>
                </a:solidFill>
                <a:effectLst/>
              </a:defRPr>
            </a:lvl1pPr>
          </a:lstStyle>
          <a:p>
            <a:pPr>
              <a:defRPr/>
            </a:pPr>
            <a:r>
              <a:rPr lang="es-ES_tradnl"/>
              <a:t>Alberto M. Sánchez</a:t>
            </a:r>
          </a:p>
        </p:txBody>
      </p:sp>
      <p:sp>
        <p:nvSpPr>
          <p:cNvPr id="15363" name="Rectangle 3">
            <a:extLst>
              <a:ext uri="{FF2B5EF4-FFF2-40B4-BE49-F238E27FC236}">
                <a16:creationId xmlns:a16="http://schemas.microsoft.com/office/drawing/2014/main" id="{D0DFC901-8DFB-B359-B299-946EBCB1E59D}"/>
              </a:ext>
            </a:extLst>
          </p:cNvPr>
          <p:cNvSpPr>
            <a:spLocks noGrp="1" noChangeArrowheads="1"/>
          </p:cNvSpPr>
          <p:nvPr>
            <p:ph type="dt" sz="quarter" idx="1"/>
          </p:nvPr>
        </p:nvSpPr>
        <p:spPr bwMode="auto">
          <a:xfrm>
            <a:off x="3852016" y="0"/>
            <a:ext cx="2945659" cy="496332"/>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a:defRPr kumimoji="0" sz="1200" b="0">
                <a:solidFill>
                  <a:schemeClr val="tx1"/>
                </a:solidFill>
                <a:effectLst/>
              </a:defRPr>
            </a:lvl1pPr>
          </a:lstStyle>
          <a:p>
            <a:pPr>
              <a:defRPr/>
            </a:pPr>
            <a:endParaRPr lang="es-ES_tradnl"/>
          </a:p>
        </p:txBody>
      </p:sp>
      <p:sp>
        <p:nvSpPr>
          <p:cNvPr id="15364" name="Rectangle 4">
            <a:extLst>
              <a:ext uri="{FF2B5EF4-FFF2-40B4-BE49-F238E27FC236}">
                <a16:creationId xmlns:a16="http://schemas.microsoft.com/office/drawing/2014/main" id="{F9A50488-A948-F4C5-0A61-247C97FE47D2}"/>
              </a:ext>
            </a:extLst>
          </p:cNvPr>
          <p:cNvSpPr>
            <a:spLocks noGrp="1" noChangeArrowheads="1"/>
          </p:cNvSpPr>
          <p:nvPr>
            <p:ph type="ftr" sz="quarter" idx="2"/>
          </p:nvPr>
        </p:nvSpPr>
        <p:spPr bwMode="auto">
          <a:xfrm>
            <a:off x="0" y="9430306"/>
            <a:ext cx="2945659" cy="496332"/>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defRPr kumimoji="0" sz="1200" b="0">
                <a:solidFill>
                  <a:schemeClr val="tx1"/>
                </a:solidFill>
                <a:effectLst/>
              </a:defRPr>
            </a:lvl1pPr>
          </a:lstStyle>
          <a:p>
            <a:pPr>
              <a:defRPr/>
            </a:pPr>
            <a:r>
              <a:rPr lang="es-ES_tradnl"/>
              <a:t>REPRODUCCION  ARTIFICIAL</a:t>
            </a:r>
          </a:p>
        </p:txBody>
      </p:sp>
      <p:sp>
        <p:nvSpPr>
          <p:cNvPr id="15365" name="Rectangle 5">
            <a:extLst>
              <a:ext uri="{FF2B5EF4-FFF2-40B4-BE49-F238E27FC236}">
                <a16:creationId xmlns:a16="http://schemas.microsoft.com/office/drawing/2014/main" id="{2674ACCA-2149-2872-0029-83820F07828F}"/>
              </a:ext>
            </a:extLst>
          </p:cNvPr>
          <p:cNvSpPr>
            <a:spLocks noGrp="1" noChangeArrowheads="1"/>
          </p:cNvSpPr>
          <p:nvPr>
            <p:ph type="sldNum" sz="quarter" idx="3"/>
          </p:nvPr>
        </p:nvSpPr>
        <p:spPr bwMode="auto">
          <a:xfrm>
            <a:off x="3852016" y="9430306"/>
            <a:ext cx="2945659" cy="496332"/>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a:defRPr kumimoji="0" sz="1200" b="0" smtClean="0">
                <a:solidFill>
                  <a:schemeClr val="tx1"/>
                </a:solidFill>
              </a:defRPr>
            </a:lvl1pPr>
          </a:lstStyle>
          <a:p>
            <a:pPr>
              <a:defRPr/>
            </a:pPr>
            <a:fld id="{CD2818B9-04CB-4238-8314-183BF8E1A881}" type="slidenum">
              <a:rPr lang="es-ES_tradnl" altLang="es-AR"/>
              <a:pPr>
                <a:defRPr/>
              </a:pPr>
              <a:t>‹Nº›</a:t>
            </a:fld>
            <a:endParaRPr lang="es-ES_tradnl" altLang="es-A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441D50D0-0E41-9170-4BF2-C593FE854C84}"/>
              </a:ext>
            </a:extLst>
          </p:cNvPr>
          <p:cNvSpPr>
            <a:spLocks noGrp="1" noChangeArrowheads="1"/>
          </p:cNvSpPr>
          <p:nvPr>
            <p:ph type="hdr" sz="quarter"/>
          </p:nvPr>
        </p:nvSpPr>
        <p:spPr bwMode="auto">
          <a:xfrm>
            <a:off x="0" y="0"/>
            <a:ext cx="2945659" cy="496332"/>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defRPr kumimoji="0" sz="1200" b="0">
                <a:solidFill>
                  <a:schemeClr val="tx1"/>
                </a:solidFill>
                <a:effectLst/>
              </a:defRPr>
            </a:lvl1pPr>
          </a:lstStyle>
          <a:p>
            <a:pPr>
              <a:defRPr/>
            </a:pPr>
            <a:r>
              <a:rPr lang="es-ES_tradnl"/>
              <a:t>Alberto M. Sánchez</a:t>
            </a:r>
          </a:p>
        </p:txBody>
      </p:sp>
      <p:sp>
        <p:nvSpPr>
          <p:cNvPr id="16387" name="Rectangle 3">
            <a:extLst>
              <a:ext uri="{FF2B5EF4-FFF2-40B4-BE49-F238E27FC236}">
                <a16:creationId xmlns:a16="http://schemas.microsoft.com/office/drawing/2014/main" id="{B31C9FD9-9F65-DBCC-DB21-5A401718DABB}"/>
              </a:ext>
            </a:extLst>
          </p:cNvPr>
          <p:cNvSpPr>
            <a:spLocks noGrp="1" noChangeArrowheads="1"/>
          </p:cNvSpPr>
          <p:nvPr>
            <p:ph type="dt" idx="1"/>
          </p:nvPr>
        </p:nvSpPr>
        <p:spPr bwMode="auto">
          <a:xfrm>
            <a:off x="3852016" y="0"/>
            <a:ext cx="2945659" cy="496332"/>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a:defRPr kumimoji="0" sz="1200" b="0">
                <a:solidFill>
                  <a:schemeClr val="tx1"/>
                </a:solidFill>
                <a:effectLst/>
              </a:defRPr>
            </a:lvl1pPr>
          </a:lstStyle>
          <a:p>
            <a:pPr>
              <a:defRPr/>
            </a:pPr>
            <a:endParaRPr lang="es-ES_tradnl"/>
          </a:p>
        </p:txBody>
      </p:sp>
      <p:sp>
        <p:nvSpPr>
          <p:cNvPr id="3076" name="Rectangle 4">
            <a:extLst>
              <a:ext uri="{FF2B5EF4-FFF2-40B4-BE49-F238E27FC236}">
                <a16:creationId xmlns:a16="http://schemas.microsoft.com/office/drawing/2014/main" id="{FCBC90E5-8677-1EE8-4F79-AC90031B6166}"/>
              </a:ext>
            </a:extLst>
          </p:cNvPr>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9" name="Rectangle 5">
            <a:extLst>
              <a:ext uri="{FF2B5EF4-FFF2-40B4-BE49-F238E27FC236}">
                <a16:creationId xmlns:a16="http://schemas.microsoft.com/office/drawing/2014/main" id="{F2E00F47-6948-379F-F4B1-E58D6BD1CF89}"/>
              </a:ext>
            </a:extLst>
          </p:cNvPr>
          <p:cNvSpPr>
            <a:spLocks noGrp="1" noChangeArrowheads="1"/>
          </p:cNvSpPr>
          <p:nvPr>
            <p:ph type="body" sz="quarter" idx="3"/>
          </p:nvPr>
        </p:nvSpPr>
        <p:spPr bwMode="auto">
          <a:xfrm>
            <a:off x="906357" y="4715153"/>
            <a:ext cx="4984962" cy="4466987"/>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es-ES_tradnl" noProof="0"/>
              <a:t>Haga clic para modificar el estilo de texto del patrón</a:t>
            </a:r>
          </a:p>
          <a:p>
            <a:pPr lvl="1"/>
            <a:r>
              <a:rPr lang="es-ES_tradnl" noProof="0"/>
              <a:t>Segundo nivel</a:t>
            </a:r>
          </a:p>
          <a:p>
            <a:pPr lvl="2"/>
            <a:r>
              <a:rPr lang="es-ES_tradnl" noProof="0"/>
              <a:t>Tercer nivel</a:t>
            </a:r>
          </a:p>
          <a:p>
            <a:pPr lvl="3"/>
            <a:r>
              <a:rPr lang="es-ES_tradnl" noProof="0"/>
              <a:t>Cuarto nivel</a:t>
            </a:r>
          </a:p>
          <a:p>
            <a:pPr lvl="4"/>
            <a:r>
              <a:rPr lang="es-ES_tradnl" noProof="0"/>
              <a:t>Quinto nivel</a:t>
            </a:r>
          </a:p>
        </p:txBody>
      </p:sp>
      <p:sp>
        <p:nvSpPr>
          <p:cNvPr id="16390" name="Rectangle 6">
            <a:extLst>
              <a:ext uri="{FF2B5EF4-FFF2-40B4-BE49-F238E27FC236}">
                <a16:creationId xmlns:a16="http://schemas.microsoft.com/office/drawing/2014/main" id="{D2458EED-5CE5-E52F-22B8-195DECEDB38D}"/>
              </a:ext>
            </a:extLst>
          </p:cNvPr>
          <p:cNvSpPr>
            <a:spLocks noGrp="1" noChangeArrowheads="1"/>
          </p:cNvSpPr>
          <p:nvPr>
            <p:ph type="ftr" sz="quarter" idx="4"/>
          </p:nvPr>
        </p:nvSpPr>
        <p:spPr bwMode="auto">
          <a:xfrm>
            <a:off x="0" y="9430306"/>
            <a:ext cx="2945659" cy="496332"/>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defRPr kumimoji="0" sz="1200" b="0">
                <a:solidFill>
                  <a:schemeClr val="tx1"/>
                </a:solidFill>
                <a:effectLst/>
              </a:defRPr>
            </a:lvl1pPr>
          </a:lstStyle>
          <a:p>
            <a:pPr>
              <a:defRPr/>
            </a:pPr>
            <a:endParaRPr lang="es-ES_tradnl"/>
          </a:p>
        </p:txBody>
      </p:sp>
      <p:sp>
        <p:nvSpPr>
          <p:cNvPr id="16391" name="Rectangle 7">
            <a:extLst>
              <a:ext uri="{FF2B5EF4-FFF2-40B4-BE49-F238E27FC236}">
                <a16:creationId xmlns:a16="http://schemas.microsoft.com/office/drawing/2014/main" id="{58D1A1D9-8221-504E-54C8-F782CF06E46D}"/>
              </a:ext>
            </a:extLst>
          </p:cNvPr>
          <p:cNvSpPr>
            <a:spLocks noGrp="1" noChangeArrowheads="1"/>
          </p:cNvSpPr>
          <p:nvPr>
            <p:ph type="sldNum" sz="quarter" idx="5"/>
          </p:nvPr>
        </p:nvSpPr>
        <p:spPr bwMode="auto">
          <a:xfrm>
            <a:off x="3852016" y="9430306"/>
            <a:ext cx="2945659" cy="496332"/>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a:defRPr kumimoji="0" sz="1200" b="0" smtClean="0">
                <a:solidFill>
                  <a:schemeClr val="tx1"/>
                </a:solidFill>
              </a:defRPr>
            </a:lvl1pPr>
          </a:lstStyle>
          <a:p>
            <a:pPr>
              <a:defRPr/>
            </a:pPr>
            <a:fld id="{AEFC538B-062A-4AFC-BE63-7BC0629D8D5F}" type="slidenum">
              <a:rPr lang="es-ES_tradnl" altLang="es-AR"/>
              <a:pPr>
                <a:defRPr/>
              </a:pPr>
              <a:t>‹Nº›</a:t>
            </a:fld>
            <a:endParaRPr lang="es-ES_tradnl" altLang="es-AR"/>
          </a:p>
        </p:txBody>
      </p:sp>
    </p:spTree>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DE73D7FF-53D1-47DA-DF1E-30AED1DDDFEF}"/>
              </a:ext>
            </a:extLst>
          </p:cNvPr>
          <p:cNvSpPr>
            <a:spLocks noChangeArrowheads="1"/>
          </p:cNvSpPr>
          <p:nvPr/>
        </p:nvSpPr>
        <p:spPr bwMode="auto">
          <a:xfrm>
            <a:off x="381000" y="0"/>
            <a:ext cx="1447800" cy="6856413"/>
          </a:xfrm>
          <a:prstGeom prst="rect">
            <a:avLst/>
          </a:prstGeom>
          <a:gradFill rotWithShape="0">
            <a:gsLst>
              <a:gs pos="0">
                <a:schemeClr val="bg1">
                  <a:gamma/>
                  <a:shade val="61961"/>
                  <a:invGamma/>
                </a:schemeClr>
              </a:gs>
              <a:gs pos="50000">
                <a:schemeClr val="bg1">
                  <a:alpha val="50000"/>
                </a:schemeClr>
              </a:gs>
              <a:gs pos="100000">
                <a:schemeClr val="bg1">
                  <a:gamma/>
                  <a:shade val="61961"/>
                  <a:invGamma/>
                </a:schemeClr>
              </a:gs>
            </a:gsLst>
            <a:lin ang="5400000" scaled="1"/>
          </a:gradFill>
          <a:ln w="9525">
            <a:noFill/>
            <a:miter lim="800000"/>
            <a:headEnd/>
            <a:tailEnd/>
          </a:ln>
          <a:effectLst/>
        </p:spPr>
        <p:txBody>
          <a:bodyPr/>
          <a:lstStyle/>
          <a:p>
            <a:pPr>
              <a:defRPr/>
            </a:pPr>
            <a:endParaRPr lang="es-ES">
              <a:effectLst>
                <a:outerShdw blurRad="38100" dist="38100" dir="2700000" algn="tl">
                  <a:srgbClr val="000000">
                    <a:alpha val="43137"/>
                  </a:srgbClr>
                </a:outerShdw>
              </a:effectLst>
            </a:endParaRPr>
          </a:p>
        </p:txBody>
      </p:sp>
      <p:sp>
        <p:nvSpPr>
          <p:cNvPr id="3" name="Rectangle 3">
            <a:extLst>
              <a:ext uri="{FF2B5EF4-FFF2-40B4-BE49-F238E27FC236}">
                <a16:creationId xmlns:a16="http://schemas.microsoft.com/office/drawing/2014/main" id="{4664BDDF-7994-B46C-AE13-99EAB39F1345}"/>
              </a:ext>
            </a:extLst>
          </p:cNvPr>
          <p:cNvSpPr>
            <a:spLocks noChangeArrowheads="1"/>
          </p:cNvSpPr>
          <p:nvPr/>
        </p:nvSpPr>
        <p:spPr bwMode="auto">
          <a:xfrm>
            <a:off x="685800" y="2438400"/>
            <a:ext cx="8456613" cy="762000"/>
          </a:xfrm>
          <a:prstGeom prst="rect">
            <a:avLst/>
          </a:prstGeom>
          <a:gradFill rotWithShape="0">
            <a:gsLst>
              <a:gs pos="0">
                <a:schemeClr val="bg1"/>
              </a:gs>
              <a:gs pos="100000">
                <a:schemeClr val="bg1">
                  <a:gamma/>
                  <a:shade val="15294"/>
                  <a:invGamma/>
                </a:schemeClr>
              </a:gs>
            </a:gsLst>
            <a:lin ang="0" scaled="1"/>
          </a:gradFill>
          <a:ln w="9525">
            <a:noFill/>
            <a:miter lim="800000"/>
            <a:headEnd/>
            <a:tailEnd/>
          </a:ln>
          <a:effectLst/>
        </p:spPr>
        <p:txBody>
          <a:bodyPr/>
          <a:lstStyle/>
          <a:p>
            <a:pPr>
              <a:defRPr/>
            </a:pPr>
            <a:endParaRPr lang="es-ES">
              <a:effectLst>
                <a:outerShdw blurRad="38100" dist="38100" dir="2700000" algn="tl">
                  <a:srgbClr val="000000">
                    <a:alpha val="43137"/>
                  </a:srgbClr>
                </a:outerShdw>
              </a:effectLst>
            </a:endParaRPr>
          </a:p>
        </p:txBody>
      </p:sp>
      <p:sp>
        <p:nvSpPr>
          <p:cNvPr id="4" name="Rectangle 9">
            <a:extLst>
              <a:ext uri="{FF2B5EF4-FFF2-40B4-BE49-F238E27FC236}">
                <a16:creationId xmlns:a16="http://schemas.microsoft.com/office/drawing/2014/main" id="{784317F5-BF81-4F62-B4BB-EFAC29653336}"/>
              </a:ext>
            </a:extLst>
          </p:cNvPr>
          <p:cNvSpPr>
            <a:spLocks noChangeArrowheads="1"/>
          </p:cNvSpPr>
          <p:nvPr/>
        </p:nvSpPr>
        <p:spPr bwMode="auto">
          <a:xfrm>
            <a:off x="0" y="3505200"/>
            <a:ext cx="4724400" cy="152400"/>
          </a:xfrm>
          <a:prstGeom prst="rect">
            <a:avLst/>
          </a:prstGeom>
          <a:solidFill>
            <a:schemeClr val="accent1">
              <a:alpha val="50000"/>
            </a:schemeClr>
          </a:solidFill>
          <a:ln w="9525">
            <a:noFill/>
            <a:miter lim="800000"/>
            <a:headEnd/>
            <a:tailEnd/>
          </a:ln>
          <a:effectLst/>
        </p:spPr>
        <p:txBody>
          <a:bodyPr/>
          <a:lstStyle/>
          <a:p>
            <a:pPr>
              <a:defRPr/>
            </a:pPr>
            <a:endParaRPr lang="es-ES">
              <a:effectLst>
                <a:outerShdw blurRad="38100" dist="38100" dir="2700000" algn="tl">
                  <a:srgbClr val="000000">
                    <a:alpha val="43137"/>
                  </a:srgbClr>
                </a:outerShdw>
              </a:effectLst>
            </a:endParaRPr>
          </a:p>
        </p:txBody>
      </p:sp>
      <p:sp>
        <p:nvSpPr>
          <p:cNvPr id="3076" name="Rectangle 4"/>
          <p:cNvSpPr>
            <a:spLocks noGrp="1" noChangeArrowheads="1"/>
          </p:cNvSpPr>
          <p:nvPr>
            <p:ph type="ctrTitle" sz="quarter"/>
          </p:nvPr>
        </p:nvSpPr>
        <p:spPr>
          <a:xfrm>
            <a:off x="685800" y="2286000"/>
            <a:ext cx="7772400" cy="1143000"/>
          </a:xfrm>
        </p:spPr>
        <p:txBody>
          <a:bodyPr/>
          <a:lstStyle>
            <a:lvl1pPr>
              <a:defRPr/>
            </a:lvl1pPr>
          </a:lstStyle>
          <a:p>
            <a:r>
              <a:rPr lang="es-ES"/>
              <a:t>Haga clic para modificar el estilo de título del patrón</a:t>
            </a:r>
          </a:p>
        </p:txBody>
      </p:sp>
      <p:sp>
        <p:nvSpPr>
          <p:cNvPr id="3077" name="Rectangle 5"/>
          <p:cNvSpPr>
            <a:spLocks noGrp="1" noChangeArrowheads="1"/>
          </p:cNvSpPr>
          <p:nvPr>
            <p:ph type="subTitle" sz="quarter" idx="1"/>
          </p:nvPr>
        </p:nvSpPr>
        <p:spPr>
          <a:xfrm>
            <a:off x="2057400" y="4114800"/>
            <a:ext cx="6400800" cy="1752600"/>
          </a:xfrm>
        </p:spPr>
        <p:txBody>
          <a:bodyPr/>
          <a:lstStyle>
            <a:lvl1pPr marL="0" indent="0" algn="ctr">
              <a:buFont typeface="Wingdings" pitchFamily="2" charset="2"/>
              <a:buNone/>
              <a:defRPr b="0">
                <a:latin typeface="Times New Roman" pitchFamily="18" charset="0"/>
              </a:defRPr>
            </a:lvl1pPr>
          </a:lstStyle>
          <a:p>
            <a:r>
              <a:rPr lang="es-ES"/>
              <a:t>Haga clic para modificar el estilo de subtítulo del patrón</a:t>
            </a:r>
          </a:p>
        </p:txBody>
      </p:sp>
      <p:sp>
        <p:nvSpPr>
          <p:cNvPr id="5" name="Rectangle 6">
            <a:extLst>
              <a:ext uri="{FF2B5EF4-FFF2-40B4-BE49-F238E27FC236}">
                <a16:creationId xmlns:a16="http://schemas.microsoft.com/office/drawing/2014/main" id="{9B0F2426-2180-5DF3-0C0F-49A692AB12C6}"/>
              </a:ext>
            </a:extLst>
          </p:cNvPr>
          <p:cNvSpPr>
            <a:spLocks noGrp="1" noChangeArrowheads="1"/>
          </p:cNvSpPr>
          <p:nvPr>
            <p:ph type="dt" sz="quarter" idx="10"/>
          </p:nvPr>
        </p:nvSpPr>
        <p:spPr/>
        <p:txBody>
          <a:bodyPr/>
          <a:lstStyle>
            <a:lvl1pPr>
              <a:defRPr/>
            </a:lvl1pPr>
          </a:lstStyle>
          <a:p>
            <a:pPr>
              <a:defRPr/>
            </a:pPr>
            <a:endParaRPr lang="es-ES"/>
          </a:p>
        </p:txBody>
      </p:sp>
      <p:sp>
        <p:nvSpPr>
          <p:cNvPr id="6" name="Rectangle 7">
            <a:extLst>
              <a:ext uri="{FF2B5EF4-FFF2-40B4-BE49-F238E27FC236}">
                <a16:creationId xmlns:a16="http://schemas.microsoft.com/office/drawing/2014/main" id="{F2F9D240-BF8E-8EB8-FC2F-22485EA3CDE7}"/>
              </a:ext>
            </a:extLst>
          </p:cNvPr>
          <p:cNvSpPr>
            <a:spLocks noGrp="1" noChangeArrowheads="1"/>
          </p:cNvSpPr>
          <p:nvPr>
            <p:ph type="ftr" sz="quarter" idx="11"/>
          </p:nvPr>
        </p:nvSpPr>
        <p:spPr/>
        <p:txBody>
          <a:bodyPr/>
          <a:lstStyle>
            <a:lvl1pPr>
              <a:defRPr/>
            </a:lvl1pPr>
          </a:lstStyle>
          <a:p>
            <a:pPr>
              <a:defRPr/>
            </a:pPr>
            <a:endParaRPr lang="es-ES"/>
          </a:p>
        </p:txBody>
      </p:sp>
      <p:sp>
        <p:nvSpPr>
          <p:cNvPr id="7" name="Rectangle 8">
            <a:extLst>
              <a:ext uri="{FF2B5EF4-FFF2-40B4-BE49-F238E27FC236}">
                <a16:creationId xmlns:a16="http://schemas.microsoft.com/office/drawing/2014/main" id="{9AE2FDC7-CE48-82D4-D438-B5976CE9EE7C}"/>
              </a:ext>
            </a:extLst>
          </p:cNvPr>
          <p:cNvSpPr>
            <a:spLocks noGrp="1" noChangeArrowheads="1"/>
          </p:cNvSpPr>
          <p:nvPr>
            <p:ph type="sldNum" sz="quarter" idx="12"/>
          </p:nvPr>
        </p:nvSpPr>
        <p:spPr/>
        <p:txBody>
          <a:bodyPr/>
          <a:lstStyle>
            <a:lvl1pPr>
              <a:defRPr/>
            </a:lvl1pPr>
          </a:lstStyle>
          <a:p>
            <a:pPr>
              <a:defRPr/>
            </a:pPr>
            <a:endParaRPr lang="es-ES"/>
          </a:p>
        </p:txBody>
      </p:sp>
    </p:spTree>
    <p:extLst>
      <p:ext uri="{BB962C8B-B14F-4D97-AF65-F5344CB8AC3E}">
        <p14:creationId xmlns:p14="http://schemas.microsoft.com/office/powerpoint/2010/main" val="3098589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a:extLst>
              <a:ext uri="{FF2B5EF4-FFF2-40B4-BE49-F238E27FC236}">
                <a16:creationId xmlns:a16="http://schemas.microsoft.com/office/drawing/2014/main" id="{7712DB70-7CB9-DD85-421A-0732BC926310}"/>
              </a:ext>
            </a:extLst>
          </p:cNvPr>
          <p:cNvSpPr>
            <a:spLocks noGrp="1" noChangeArrowheads="1"/>
          </p:cNvSpPr>
          <p:nvPr>
            <p:ph type="dt" sz="half" idx="10"/>
          </p:nvPr>
        </p:nvSpPr>
        <p:spPr>
          <a:ln/>
        </p:spPr>
        <p:txBody>
          <a:bodyPr/>
          <a:lstStyle>
            <a:lvl1pPr>
              <a:defRPr/>
            </a:lvl1pPr>
          </a:lstStyle>
          <a:p>
            <a:pPr>
              <a:defRPr/>
            </a:pPr>
            <a:endParaRPr lang="es-ES"/>
          </a:p>
        </p:txBody>
      </p:sp>
      <p:sp>
        <p:nvSpPr>
          <p:cNvPr id="5" name="Rectangle 9">
            <a:extLst>
              <a:ext uri="{FF2B5EF4-FFF2-40B4-BE49-F238E27FC236}">
                <a16:creationId xmlns:a16="http://schemas.microsoft.com/office/drawing/2014/main" id="{86DF2CF9-6823-4CE6-160E-6367839C3201}"/>
              </a:ext>
            </a:extLst>
          </p:cNvPr>
          <p:cNvSpPr>
            <a:spLocks noGrp="1" noChangeArrowheads="1"/>
          </p:cNvSpPr>
          <p:nvPr>
            <p:ph type="ftr" sz="quarter" idx="11"/>
          </p:nvPr>
        </p:nvSpPr>
        <p:spPr>
          <a:ln/>
        </p:spPr>
        <p:txBody>
          <a:bodyPr/>
          <a:lstStyle>
            <a:lvl1pPr>
              <a:defRPr/>
            </a:lvl1pPr>
          </a:lstStyle>
          <a:p>
            <a:pPr>
              <a:defRPr/>
            </a:pPr>
            <a:endParaRPr lang="es-ES"/>
          </a:p>
        </p:txBody>
      </p:sp>
      <p:sp>
        <p:nvSpPr>
          <p:cNvPr id="6" name="Rectangle 10">
            <a:extLst>
              <a:ext uri="{FF2B5EF4-FFF2-40B4-BE49-F238E27FC236}">
                <a16:creationId xmlns:a16="http://schemas.microsoft.com/office/drawing/2014/main" id="{4CB89BF6-B914-CC0C-762E-A79722608DC2}"/>
              </a:ext>
            </a:extLst>
          </p:cNvPr>
          <p:cNvSpPr>
            <a:spLocks noGrp="1" noChangeArrowheads="1"/>
          </p:cNvSpPr>
          <p:nvPr>
            <p:ph type="sldNum" sz="quarter" idx="12"/>
          </p:nvPr>
        </p:nvSpPr>
        <p:spPr>
          <a:ln/>
        </p:spPr>
        <p:txBody>
          <a:bodyPr/>
          <a:lstStyle>
            <a:lvl1pPr>
              <a:defRPr/>
            </a:lvl1pPr>
          </a:lstStyle>
          <a:p>
            <a:pPr>
              <a:defRPr/>
            </a:pPr>
            <a:endParaRPr lang="es-ES"/>
          </a:p>
        </p:txBody>
      </p:sp>
    </p:spTree>
    <p:extLst>
      <p:ext uri="{BB962C8B-B14F-4D97-AF65-F5344CB8AC3E}">
        <p14:creationId xmlns:p14="http://schemas.microsoft.com/office/powerpoint/2010/main" val="715779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15100" y="609600"/>
            <a:ext cx="1943100" cy="54864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685800" y="609600"/>
            <a:ext cx="5676900" cy="54864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a:extLst>
              <a:ext uri="{FF2B5EF4-FFF2-40B4-BE49-F238E27FC236}">
                <a16:creationId xmlns:a16="http://schemas.microsoft.com/office/drawing/2014/main" id="{1925785F-7414-924A-94B1-A232C74B494A}"/>
              </a:ext>
            </a:extLst>
          </p:cNvPr>
          <p:cNvSpPr>
            <a:spLocks noGrp="1" noChangeArrowheads="1"/>
          </p:cNvSpPr>
          <p:nvPr>
            <p:ph type="dt" sz="half" idx="10"/>
          </p:nvPr>
        </p:nvSpPr>
        <p:spPr>
          <a:ln/>
        </p:spPr>
        <p:txBody>
          <a:bodyPr/>
          <a:lstStyle>
            <a:lvl1pPr>
              <a:defRPr/>
            </a:lvl1pPr>
          </a:lstStyle>
          <a:p>
            <a:pPr>
              <a:defRPr/>
            </a:pPr>
            <a:endParaRPr lang="es-ES"/>
          </a:p>
        </p:txBody>
      </p:sp>
      <p:sp>
        <p:nvSpPr>
          <p:cNvPr id="5" name="Rectangle 9">
            <a:extLst>
              <a:ext uri="{FF2B5EF4-FFF2-40B4-BE49-F238E27FC236}">
                <a16:creationId xmlns:a16="http://schemas.microsoft.com/office/drawing/2014/main" id="{76B7ACBE-7EA8-E279-972F-7E11BDA9B9A0}"/>
              </a:ext>
            </a:extLst>
          </p:cNvPr>
          <p:cNvSpPr>
            <a:spLocks noGrp="1" noChangeArrowheads="1"/>
          </p:cNvSpPr>
          <p:nvPr>
            <p:ph type="ftr" sz="quarter" idx="11"/>
          </p:nvPr>
        </p:nvSpPr>
        <p:spPr>
          <a:ln/>
        </p:spPr>
        <p:txBody>
          <a:bodyPr/>
          <a:lstStyle>
            <a:lvl1pPr>
              <a:defRPr/>
            </a:lvl1pPr>
          </a:lstStyle>
          <a:p>
            <a:pPr>
              <a:defRPr/>
            </a:pPr>
            <a:endParaRPr lang="es-ES"/>
          </a:p>
        </p:txBody>
      </p:sp>
      <p:sp>
        <p:nvSpPr>
          <p:cNvPr id="6" name="Rectangle 10">
            <a:extLst>
              <a:ext uri="{FF2B5EF4-FFF2-40B4-BE49-F238E27FC236}">
                <a16:creationId xmlns:a16="http://schemas.microsoft.com/office/drawing/2014/main" id="{B8A2A19A-1E0A-F140-8495-19AC57CBA152}"/>
              </a:ext>
            </a:extLst>
          </p:cNvPr>
          <p:cNvSpPr>
            <a:spLocks noGrp="1" noChangeArrowheads="1"/>
          </p:cNvSpPr>
          <p:nvPr>
            <p:ph type="sldNum" sz="quarter" idx="12"/>
          </p:nvPr>
        </p:nvSpPr>
        <p:spPr>
          <a:ln/>
        </p:spPr>
        <p:txBody>
          <a:bodyPr/>
          <a:lstStyle>
            <a:lvl1pPr>
              <a:defRPr/>
            </a:lvl1pPr>
          </a:lstStyle>
          <a:p>
            <a:pPr>
              <a:defRPr/>
            </a:pPr>
            <a:endParaRPr lang="es-ES"/>
          </a:p>
        </p:txBody>
      </p:sp>
    </p:spTree>
    <p:extLst>
      <p:ext uri="{BB962C8B-B14F-4D97-AF65-F5344CB8AC3E}">
        <p14:creationId xmlns:p14="http://schemas.microsoft.com/office/powerpoint/2010/main" val="2752212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a:extLst>
              <a:ext uri="{FF2B5EF4-FFF2-40B4-BE49-F238E27FC236}">
                <a16:creationId xmlns:a16="http://schemas.microsoft.com/office/drawing/2014/main" id="{61082F4D-FFAB-CC9B-A221-F0CE6624D699}"/>
              </a:ext>
            </a:extLst>
          </p:cNvPr>
          <p:cNvSpPr>
            <a:spLocks noGrp="1" noChangeArrowheads="1"/>
          </p:cNvSpPr>
          <p:nvPr>
            <p:ph type="dt" sz="half" idx="10"/>
          </p:nvPr>
        </p:nvSpPr>
        <p:spPr>
          <a:ln/>
        </p:spPr>
        <p:txBody>
          <a:bodyPr/>
          <a:lstStyle>
            <a:lvl1pPr>
              <a:defRPr/>
            </a:lvl1pPr>
          </a:lstStyle>
          <a:p>
            <a:pPr>
              <a:defRPr/>
            </a:pPr>
            <a:endParaRPr lang="es-ES"/>
          </a:p>
        </p:txBody>
      </p:sp>
      <p:sp>
        <p:nvSpPr>
          <p:cNvPr id="5" name="Rectangle 9">
            <a:extLst>
              <a:ext uri="{FF2B5EF4-FFF2-40B4-BE49-F238E27FC236}">
                <a16:creationId xmlns:a16="http://schemas.microsoft.com/office/drawing/2014/main" id="{CA13A444-CE6A-29BC-515C-9804FFE26FC0}"/>
              </a:ext>
            </a:extLst>
          </p:cNvPr>
          <p:cNvSpPr>
            <a:spLocks noGrp="1" noChangeArrowheads="1"/>
          </p:cNvSpPr>
          <p:nvPr>
            <p:ph type="ftr" sz="quarter" idx="11"/>
          </p:nvPr>
        </p:nvSpPr>
        <p:spPr>
          <a:ln/>
        </p:spPr>
        <p:txBody>
          <a:bodyPr/>
          <a:lstStyle>
            <a:lvl1pPr>
              <a:defRPr/>
            </a:lvl1pPr>
          </a:lstStyle>
          <a:p>
            <a:pPr>
              <a:defRPr/>
            </a:pPr>
            <a:endParaRPr lang="es-ES"/>
          </a:p>
        </p:txBody>
      </p:sp>
      <p:sp>
        <p:nvSpPr>
          <p:cNvPr id="6" name="Rectangle 10">
            <a:extLst>
              <a:ext uri="{FF2B5EF4-FFF2-40B4-BE49-F238E27FC236}">
                <a16:creationId xmlns:a16="http://schemas.microsoft.com/office/drawing/2014/main" id="{20217E9C-EC00-86E3-CCD1-D8D0F4872A93}"/>
              </a:ext>
            </a:extLst>
          </p:cNvPr>
          <p:cNvSpPr>
            <a:spLocks noGrp="1" noChangeArrowheads="1"/>
          </p:cNvSpPr>
          <p:nvPr>
            <p:ph type="sldNum" sz="quarter" idx="12"/>
          </p:nvPr>
        </p:nvSpPr>
        <p:spPr>
          <a:ln/>
        </p:spPr>
        <p:txBody>
          <a:bodyPr/>
          <a:lstStyle>
            <a:lvl1pPr>
              <a:defRPr/>
            </a:lvl1pPr>
          </a:lstStyle>
          <a:p>
            <a:pPr>
              <a:defRPr/>
            </a:pPr>
            <a:endParaRPr lang="es-ES"/>
          </a:p>
        </p:txBody>
      </p:sp>
    </p:spTree>
    <p:extLst>
      <p:ext uri="{BB962C8B-B14F-4D97-AF65-F5344CB8AC3E}">
        <p14:creationId xmlns:p14="http://schemas.microsoft.com/office/powerpoint/2010/main" val="2679545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8">
            <a:extLst>
              <a:ext uri="{FF2B5EF4-FFF2-40B4-BE49-F238E27FC236}">
                <a16:creationId xmlns:a16="http://schemas.microsoft.com/office/drawing/2014/main" id="{F19A7493-49FD-8F12-31C4-5D74A802D043}"/>
              </a:ext>
            </a:extLst>
          </p:cNvPr>
          <p:cNvSpPr>
            <a:spLocks noGrp="1" noChangeArrowheads="1"/>
          </p:cNvSpPr>
          <p:nvPr>
            <p:ph type="dt" sz="half" idx="10"/>
          </p:nvPr>
        </p:nvSpPr>
        <p:spPr>
          <a:ln/>
        </p:spPr>
        <p:txBody>
          <a:bodyPr/>
          <a:lstStyle>
            <a:lvl1pPr>
              <a:defRPr/>
            </a:lvl1pPr>
          </a:lstStyle>
          <a:p>
            <a:pPr>
              <a:defRPr/>
            </a:pPr>
            <a:endParaRPr lang="es-ES"/>
          </a:p>
        </p:txBody>
      </p:sp>
      <p:sp>
        <p:nvSpPr>
          <p:cNvPr id="5" name="Rectangle 9">
            <a:extLst>
              <a:ext uri="{FF2B5EF4-FFF2-40B4-BE49-F238E27FC236}">
                <a16:creationId xmlns:a16="http://schemas.microsoft.com/office/drawing/2014/main" id="{E7C1E73B-9545-3623-8CA2-A199D3E048BB}"/>
              </a:ext>
            </a:extLst>
          </p:cNvPr>
          <p:cNvSpPr>
            <a:spLocks noGrp="1" noChangeArrowheads="1"/>
          </p:cNvSpPr>
          <p:nvPr>
            <p:ph type="ftr" sz="quarter" idx="11"/>
          </p:nvPr>
        </p:nvSpPr>
        <p:spPr>
          <a:ln/>
        </p:spPr>
        <p:txBody>
          <a:bodyPr/>
          <a:lstStyle>
            <a:lvl1pPr>
              <a:defRPr/>
            </a:lvl1pPr>
          </a:lstStyle>
          <a:p>
            <a:pPr>
              <a:defRPr/>
            </a:pPr>
            <a:endParaRPr lang="es-ES"/>
          </a:p>
        </p:txBody>
      </p:sp>
      <p:sp>
        <p:nvSpPr>
          <p:cNvPr id="6" name="Rectangle 10">
            <a:extLst>
              <a:ext uri="{FF2B5EF4-FFF2-40B4-BE49-F238E27FC236}">
                <a16:creationId xmlns:a16="http://schemas.microsoft.com/office/drawing/2014/main" id="{15CCE357-0395-7C25-AF99-0FD7A597CB3A}"/>
              </a:ext>
            </a:extLst>
          </p:cNvPr>
          <p:cNvSpPr>
            <a:spLocks noGrp="1" noChangeArrowheads="1"/>
          </p:cNvSpPr>
          <p:nvPr>
            <p:ph type="sldNum" sz="quarter" idx="12"/>
          </p:nvPr>
        </p:nvSpPr>
        <p:spPr>
          <a:ln/>
        </p:spPr>
        <p:txBody>
          <a:bodyPr/>
          <a:lstStyle>
            <a:lvl1pPr>
              <a:defRPr/>
            </a:lvl1pPr>
          </a:lstStyle>
          <a:p>
            <a:pPr>
              <a:defRPr/>
            </a:pPr>
            <a:endParaRPr lang="es-ES"/>
          </a:p>
        </p:txBody>
      </p:sp>
    </p:spTree>
    <p:extLst>
      <p:ext uri="{BB962C8B-B14F-4D97-AF65-F5344CB8AC3E}">
        <p14:creationId xmlns:p14="http://schemas.microsoft.com/office/powerpoint/2010/main" val="2816496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8">
            <a:extLst>
              <a:ext uri="{FF2B5EF4-FFF2-40B4-BE49-F238E27FC236}">
                <a16:creationId xmlns:a16="http://schemas.microsoft.com/office/drawing/2014/main" id="{E55BD56C-B0AC-078A-DB05-043A6D10BFC8}"/>
              </a:ext>
            </a:extLst>
          </p:cNvPr>
          <p:cNvSpPr>
            <a:spLocks noGrp="1" noChangeArrowheads="1"/>
          </p:cNvSpPr>
          <p:nvPr>
            <p:ph type="dt" sz="half" idx="10"/>
          </p:nvPr>
        </p:nvSpPr>
        <p:spPr>
          <a:ln/>
        </p:spPr>
        <p:txBody>
          <a:bodyPr/>
          <a:lstStyle>
            <a:lvl1pPr>
              <a:defRPr/>
            </a:lvl1pPr>
          </a:lstStyle>
          <a:p>
            <a:pPr>
              <a:defRPr/>
            </a:pPr>
            <a:endParaRPr lang="es-ES"/>
          </a:p>
        </p:txBody>
      </p:sp>
      <p:sp>
        <p:nvSpPr>
          <p:cNvPr id="6" name="Rectangle 9">
            <a:extLst>
              <a:ext uri="{FF2B5EF4-FFF2-40B4-BE49-F238E27FC236}">
                <a16:creationId xmlns:a16="http://schemas.microsoft.com/office/drawing/2014/main" id="{B571A5C7-0ADF-3591-E668-4A77B8CDDC82}"/>
              </a:ext>
            </a:extLst>
          </p:cNvPr>
          <p:cNvSpPr>
            <a:spLocks noGrp="1" noChangeArrowheads="1"/>
          </p:cNvSpPr>
          <p:nvPr>
            <p:ph type="ftr" sz="quarter" idx="11"/>
          </p:nvPr>
        </p:nvSpPr>
        <p:spPr>
          <a:ln/>
        </p:spPr>
        <p:txBody>
          <a:bodyPr/>
          <a:lstStyle>
            <a:lvl1pPr>
              <a:defRPr/>
            </a:lvl1pPr>
          </a:lstStyle>
          <a:p>
            <a:pPr>
              <a:defRPr/>
            </a:pPr>
            <a:endParaRPr lang="es-ES"/>
          </a:p>
        </p:txBody>
      </p:sp>
      <p:sp>
        <p:nvSpPr>
          <p:cNvPr id="7" name="Rectangle 10">
            <a:extLst>
              <a:ext uri="{FF2B5EF4-FFF2-40B4-BE49-F238E27FC236}">
                <a16:creationId xmlns:a16="http://schemas.microsoft.com/office/drawing/2014/main" id="{661BC2D4-3E63-AB41-95F3-0D447D088733}"/>
              </a:ext>
            </a:extLst>
          </p:cNvPr>
          <p:cNvSpPr>
            <a:spLocks noGrp="1" noChangeArrowheads="1"/>
          </p:cNvSpPr>
          <p:nvPr>
            <p:ph type="sldNum" sz="quarter" idx="12"/>
          </p:nvPr>
        </p:nvSpPr>
        <p:spPr>
          <a:ln/>
        </p:spPr>
        <p:txBody>
          <a:bodyPr/>
          <a:lstStyle>
            <a:lvl1pPr>
              <a:defRPr/>
            </a:lvl1pPr>
          </a:lstStyle>
          <a:p>
            <a:pPr>
              <a:defRPr/>
            </a:pPr>
            <a:endParaRPr lang="es-ES"/>
          </a:p>
        </p:txBody>
      </p:sp>
    </p:spTree>
    <p:extLst>
      <p:ext uri="{BB962C8B-B14F-4D97-AF65-F5344CB8AC3E}">
        <p14:creationId xmlns:p14="http://schemas.microsoft.com/office/powerpoint/2010/main" val="1828293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8">
            <a:extLst>
              <a:ext uri="{FF2B5EF4-FFF2-40B4-BE49-F238E27FC236}">
                <a16:creationId xmlns:a16="http://schemas.microsoft.com/office/drawing/2014/main" id="{7D864AD5-342D-F951-BEEE-BBC2E3E6C71F}"/>
              </a:ext>
            </a:extLst>
          </p:cNvPr>
          <p:cNvSpPr>
            <a:spLocks noGrp="1" noChangeArrowheads="1"/>
          </p:cNvSpPr>
          <p:nvPr>
            <p:ph type="dt" sz="half" idx="10"/>
          </p:nvPr>
        </p:nvSpPr>
        <p:spPr>
          <a:ln/>
        </p:spPr>
        <p:txBody>
          <a:bodyPr/>
          <a:lstStyle>
            <a:lvl1pPr>
              <a:defRPr/>
            </a:lvl1pPr>
          </a:lstStyle>
          <a:p>
            <a:pPr>
              <a:defRPr/>
            </a:pPr>
            <a:endParaRPr lang="es-ES"/>
          </a:p>
        </p:txBody>
      </p:sp>
      <p:sp>
        <p:nvSpPr>
          <p:cNvPr id="8" name="Rectangle 9">
            <a:extLst>
              <a:ext uri="{FF2B5EF4-FFF2-40B4-BE49-F238E27FC236}">
                <a16:creationId xmlns:a16="http://schemas.microsoft.com/office/drawing/2014/main" id="{584E1F68-724E-0FA8-2921-E7C1BB195D36}"/>
              </a:ext>
            </a:extLst>
          </p:cNvPr>
          <p:cNvSpPr>
            <a:spLocks noGrp="1" noChangeArrowheads="1"/>
          </p:cNvSpPr>
          <p:nvPr>
            <p:ph type="ftr" sz="quarter" idx="11"/>
          </p:nvPr>
        </p:nvSpPr>
        <p:spPr>
          <a:ln/>
        </p:spPr>
        <p:txBody>
          <a:bodyPr/>
          <a:lstStyle>
            <a:lvl1pPr>
              <a:defRPr/>
            </a:lvl1pPr>
          </a:lstStyle>
          <a:p>
            <a:pPr>
              <a:defRPr/>
            </a:pPr>
            <a:endParaRPr lang="es-ES"/>
          </a:p>
        </p:txBody>
      </p:sp>
      <p:sp>
        <p:nvSpPr>
          <p:cNvPr id="9" name="Rectangle 10">
            <a:extLst>
              <a:ext uri="{FF2B5EF4-FFF2-40B4-BE49-F238E27FC236}">
                <a16:creationId xmlns:a16="http://schemas.microsoft.com/office/drawing/2014/main" id="{FD991299-77C9-A0D2-AE4F-73C348164FA0}"/>
              </a:ext>
            </a:extLst>
          </p:cNvPr>
          <p:cNvSpPr>
            <a:spLocks noGrp="1" noChangeArrowheads="1"/>
          </p:cNvSpPr>
          <p:nvPr>
            <p:ph type="sldNum" sz="quarter" idx="12"/>
          </p:nvPr>
        </p:nvSpPr>
        <p:spPr>
          <a:ln/>
        </p:spPr>
        <p:txBody>
          <a:bodyPr/>
          <a:lstStyle>
            <a:lvl1pPr>
              <a:defRPr/>
            </a:lvl1pPr>
          </a:lstStyle>
          <a:p>
            <a:pPr>
              <a:defRPr/>
            </a:pPr>
            <a:endParaRPr lang="es-ES"/>
          </a:p>
        </p:txBody>
      </p:sp>
    </p:spTree>
    <p:extLst>
      <p:ext uri="{BB962C8B-B14F-4D97-AF65-F5344CB8AC3E}">
        <p14:creationId xmlns:p14="http://schemas.microsoft.com/office/powerpoint/2010/main" val="173315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8">
            <a:extLst>
              <a:ext uri="{FF2B5EF4-FFF2-40B4-BE49-F238E27FC236}">
                <a16:creationId xmlns:a16="http://schemas.microsoft.com/office/drawing/2014/main" id="{9161F8A1-B22F-556F-F67E-5B78B1EABBA3}"/>
              </a:ext>
            </a:extLst>
          </p:cNvPr>
          <p:cNvSpPr>
            <a:spLocks noGrp="1" noChangeArrowheads="1"/>
          </p:cNvSpPr>
          <p:nvPr>
            <p:ph type="dt" sz="half" idx="10"/>
          </p:nvPr>
        </p:nvSpPr>
        <p:spPr>
          <a:ln/>
        </p:spPr>
        <p:txBody>
          <a:bodyPr/>
          <a:lstStyle>
            <a:lvl1pPr>
              <a:defRPr/>
            </a:lvl1pPr>
          </a:lstStyle>
          <a:p>
            <a:pPr>
              <a:defRPr/>
            </a:pPr>
            <a:endParaRPr lang="es-ES"/>
          </a:p>
        </p:txBody>
      </p:sp>
      <p:sp>
        <p:nvSpPr>
          <p:cNvPr id="4" name="Rectangle 9">
            <a:extLst>
              <a:ext uri="{FF2B5EF4-FFF2-40B4-BE49-F238E27FC236}">
                <a16:creationId xmlns:a16="http://schemas.microsoft.com/office/drawing/2014/main" id="{C009083C-F563-406B-E586-CDA84AE81C79}"/>
              </a:ext>
            </a:extLst>
          </p:cNvPr>
          <p:cNvSpPr>
            <a:spLocks noGrp="1" noChangeArrowheads="1"/>
          </p:cNvSpPr>
          <p:nvPr>
            <p:ph type="ftr" sz="quarter" idx="11"/>
          </p:nvPr>
        </p:nvSpPr>
        <p:spPr>
          <a:ln/>
        </p:spPr>
        <p:txBody>
          <a:bodyPr/>
          <a:lstStyle>
            <a:lvl1pPr>
              <a:defRPr/>
            </a:lvl1pPr>
          </a:lstStyle>
          <a:p>
            <a:pPr>
              <a:defRPr/>
            </a:pPr>
            <a:endParaRPr lang="es-ES"/>
          </a:p>
        </p:txBody>
      </p:sp>
      <p:sp>
        <p:nvSpPr>
          <p:cNvPr id="5" name="Rectangle 10">
            <a:extLst>
              <a:ext uri="{FF2B5EF4-FFF2-40B4-BE49-F238E27FC236}">
                <a16:creationId xmlns:a16="http://schemas.microsoft.com/office/drawing/2014/main" id="{C6FDDAB3-4346-1DCC-1DEA-DDF94AE17CE0}"/>
              </a:ext>
            </a:extLst>
          </p:cNvPr>
          <p:cNvSpPr>
            <a:spLocks noGrp="1" noChangeArrowheads="1"/>
          </p:cNvSpPr>
          <p:nvPr>
            <p:ph type="sldNum" sz="quarter" idx="12"/>
          </p:nvPr>
        </p:nvSpPr>
        <p:spPr>
          <a:ln/>
        </p:spPr>
        <p:txBody>
          <a:bodyPr/>
          <a:lstStyle>
            <a:lvl1pPr>
              <a:defRPr/>
            </a:lvl1pPr>
          </a:lstStyle>
          <a:p>
            <a:pPr>
              <a:defRPr/>
            </a:pPr>
            <a:endParaRPr lang="es-ES"/>
          </a:p>
        </p:txBody>
      </p:sp>
    </p:spTree>
    <p:extLst>
      <p:ext uri="{BB962C8B-B14F-4D97-AF65-F5344CB8AC3E}">
        <p14:creationId xmlns:p14="http://schemas.microsoft.com/office/powerpoint/2010/main" val="1610085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8">
            <a:extLst>
              <a:ext uri="{FF2B5EF4-FFF2-40B4-BE49-F238E27FC236}">
                <a16:creationId xmlns:a16="http://schemas.microsoft.com/office/drawing/2014/main" id="{FFC0C88F-536A-2867-85D1-21D4E209C94A}"/>
              </a:ext>
            </a:extLst>
          </p:cNvPr>
          <p:cNvSpPr>
            <a:spLocks noGrp="1" noChangeArrowheads="1"/>
          </p:cNvSpPr>
          <p:nvPr>
            <p:ph type="dt" sz="half" idx="10"/>
          </p:nvPr>
        </p:nvSpPr>
        <p:spPr>
          <a:ln/>
        </p:spPr>
        <p:txBody>
          <a:bodyPr/>
          <a:lstStyle>
            <a:lvl1pPr>
              <a:defRPr/>
            </a:lvl1pPr>
          </a:lstStyle>
          <a:p>
            <a:pPr>
              <a:defRPr/>
            </a:pPr>
            <a:endParaRPr lang="es-ES"/>
          </a:p>
        </p:txBody>
      </p:sp>
      <p:sp>
        <p:nvSpPr>
          <p:cNvPr id="3" name="Rectangle 9">
            <a:extLst>
              <a:ext uri="{FF2B5EF4-FFF2-40B4-BE49-F238E27FC236}">
                <a16:creationId xmlns:a16="http://schemas.microsoft.com/office/drawing/2014/main" id="{41D1B409-3519-7942-9054-3CFC16704CA4}"/>
              </a:ext>
            </a:extLst>
          </p:cNvPr>
          <p:cNvSpPr>
            <a:spLocks noGrp="1" noChangeArrowheads="1"/>
          </p:cNvSpPr>
          <p:nvPr>
            <p:ph type="ftr" sz="quarter" idx="11"/>
          </p:nvPr>
        </p:nvSpPr>
        <p:spPr>
          <a:ln/>
        </p:spPr>
        <p:txBody>
          <a:bodyPr/>
          <a:lstStyle>
            <a:lvl1pPr>
              <a:defRPr/>
            </a:lvl1pPr>
          </a:lstStyle>
          <a:p>
            <a:pPr>
              <a:defRPr/>
            </a:pPr>
            <a:endParaRPr lang="es-ES"/>
          </a:p>
        </p:txBody>
      </p:sp>
      <p:sp>
        <p:nvSpPr>
          <p:cNvPr id="4" name="Rectangle 10">
            <a:extLst>
              <a:ext uri="{FF2B5EF4-FFF2-40B4-BE49-F238E27FC236}">
                <a16:creationId xmlns:a16="http://schemas.microsoft.com/office/drawing/2014/main" id="{22895BEB-A2A1-2037-7506-75FFE2B53778}"/>
              </a:ext>
            </a:extLst>
          </p:cNvPr>
          <p:cNvSpPr>
            <a:spLocks noGrp="1" noChangeArrowheads="1"/>
          </p:cNvSpPr>
          <p:nvPr>
            <p:ph type="sldNum" sz="quarter" idx="12"/>
          </p:nvPr>
        </p:nvSpPr>
        <p:spPr>
          <a:ln/>
        </p:spPr>
        <p:txBody>
          <a:bodyPr/>
          <a:lstStyle>
            <a:lvl1pPr>
              <a:defRPr/>
            </a:lvl1pPr>
          </a:lstStyle>
          <a:p>
            <a:pPr>
              <a:defRPr/>
            </a:pPr>
            <a:endParaRPr lang="es-ES"/>
          </a:p>
        </p:txBody>
      </p:sp>
    </p:spTree>
    <p:extLst>
      <p:ext uri="{BB962C8B-B14F-4D97-AF65-F5344CB8AC3E}">
        <p14:creationId xmlns:p14="http://schemas.microsoft.com/office/powerpoint/2010/main" val="3691918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a:extLst>
              <a:ext uri="{FF2B5EF4-FFF2-40B4-BE49-F238E27FC236}">
                <a16:creationId xmlns:a16="http://schemas.microsoft.com/office/drawing/2014/main" id="{F8E03522-621D-4C7E-6263-F76EB054FBB0}"/>
              </a:ext>
            </a:extLst>
          </p:cNvPr>
          <p:cNvSpPr>
            <a:spLocks noGrp="1" noChangeArrowheads="1"/>
          </p:cNvSpPr>
          <p:nvPr>
            <p:ph type="dt" sz="half" idx="10"/>
          </p:nvPr>
        </p:nvSpPr>
        <p:spPr>
          <a:ln/>
        </p:spPr>
        <p:txBody>
          <a:bodyPr/>
          <a:lstStyle>
            <a:lvl1pPr>
              <a:defRPr/>
            </a:lvl1pPr>
          </a:lstStyle>
          <a:p>
            <a:pPr>
              <a:defRPr/>
            </a:pPr>
            <a:endParaRPr lang="es-ES"/>
          </a:p>
        </p:txBody>
      </p:sp>
      <p:sp>
        <p:nvSpPr>
          <p:cNvPr id="6" name="Rectangle 9">
            <a:extLst>
              <a:ext uri="{FF2B5EF4-FFF2-40B4-BE49-F238E27FC236}">
                <a16:creationId xmlns:a16="http://schemas.microsoft.com/office/drawing/2014/main" id="{D8942B56-42DA-B730-A219-3A465E847B46}"/>
              </a:ext>
            </a:extLst>
          </p:cNvPr>
          <p:cNvSpPr>
            <a:spLocks noGrp="1" noChangeArrowheads="1"/>
          </p:cNvSpPr>
          <p:nvPr>
            <p:ph type="ftr" sz="quarter" idx="11"/>
          </p:nvPr>
        </p:nvSpPr>
        <p:spPr>
          <a:ln/>
        </p:spPr>
        <p:txBody>
          <a:bodyPr/>
          <a:lstStyle>
            <a:lvl1pPr>
              <a:defRPr/>
            </a:lvl1pPr>
          </a:lstStyle>
          <a:p>
            <a:pPr>
              <a:defRPr/>
            </a:pPr>
            <a:endParaRPr lang="es-ES"/>
          </a:p>
        </p:txBody>
      </p:sp>
      <p:sp>
        <p:nvSpPr>
          <p:cNvPr id="7" name="Rectangle 10">
            <a:extLst>
              <a:ext uri="{FF2B5EF4-FFF2-40B4-BE49-F238E27FC236}">
                <a16:creationId xmlns:a16="http://schemas.microsoft.com/office/drawing/2014/main" id="{BB5C870F-C621-5CC3-7356-0A593E1F051E}"/>
              </a:ext>
            </a:extLst>
          </p:cNvPr>
          <p:cNvSpPr>
            <a:spLocks noGrp="1" noChangeArrowheads="1"/>
          </p:cNvSpPr>
          <p:nvPr>
            <p:ph type="sldNum" sz="quarter" idx="12"/>
          </p:nvPr>
        </p:nvSpPr>
        <p:spPr>
          <a:ln/>
        </p:spPr>
        <p:txBody>
          <a:bodyPr/>
          <a:lstStyle>
            <a:lvl1pPr>
              <a:defRPr/>
            </a:lvl1pPr>
          </a:lstStyle>
          <a:p>
            <a:pPr>
              <a:defRPr/>
            </a:pPr>
            <a:endParaRPr lang="es-ES"/>
          </a:p>
        </p:txBody>
      </p:sp>
    </p:spTree>
    <p:extLst>
      <p:ext uri="{BB962C8B-B14F-4D97-AF65-F5344CB8AC3E}">
        <p14:creationId xmlns:p14="http://schemas.microsoft.com/office/powerpoint/2010/main" val="3175789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a:extLst>
              <a:ext uri="{FF2B5EF4-FFF2-40B4-BE49-F238E27FC236}">
                <a16:creationId xmlns:a16="http://schemas.microsoft.com/office/drawing/2014/main" id="{5E44D39F-EABD-9126-B297-5D658FAC611A}"/>
              </a:ext>
            </a:extLst>
          </p:cNvPr>
          <p:cNvSpPr>
            <a:spLocks noGrp="1" noChangeArrowheads="1"/>
          </p:cNvSpPr>
          <p:nvPr>
            <p:ph type="dt" sz="half" idx="10"/>
          </p:nvPr>
        </p:nvSpPr>
        <p:spPr>
          <a:ln/>
        </p:spPr>
        <p:txBody>
          <a:bodyPr/>
          <a:lstStyle>
            <a:lvl1pPr>
              <a:defRPr/>
            </a:lvl1pPr>
          </a:lstStyle>
          <a:p>
            <a:pPr>
              <a:defRPr/>
            </a:pPr>
            <a:endParaRPr lang="es-ES"/>
          </a:p>
        </p:txBody>
      </p:sp>
      <p:sp>
        <p:nvSpPr>
          <p:cNvPr id="6" name="Rectangle 9">
            <a:extLst>
              <a:ext uri="{FF2B5EF4-FFF2-40B4-BE49-F238E27FC236}">
                <a16:creationId xmlns:a16="http://schemas.microsoft.com/office/drawing/2014/main" id="{3DED1BE9-A9AB-3F9F-9E49-E7C3B3EE3A72}"/>
              </a:ext>
            </a:extLst>
          </p:cNvPr>
          <p:cNvSpPr>
            <a:spLocks noGrp="1" noChangeArrowheads="1"/>
          </p:cNvSpPr>
          <p:nvPr>
            <p:ph type="ftr" sz="quarter" idx="11"/>
          </p:nvPr>
        </p:nvSpPr>
        <p:spPr>
          <a:ln/>
        </p:spPr>
        <p:txBody>
          <a:bodyPr/>
          <a:lstStyle>
            <a:lvl1pPr>
              <a:defRPr/>
            </a:lvl1pPr>
          </a:lstStyle>
          <a:p>
            <a:pPr>
              <a:defRPr/>
            </a:pPr>
            <a:endParaRPr lang="es-ES"/>
          </a:p>
        </p:txBody>
      </p:sp>
      <p:sp>
        <p:nvSpPr>
          <p:cNvPr id="7" name="Rectangle 10">
            <a:extLst>
              <a:ext uri="{FF2B5EF4-FFF2-40B4-BE49-F238E27FC236}">
                <a16:creationId xmlns:a16="http://schemas.microsoft.com/office/drawing/2014/main" id="{F38FA22F-7B4A-EF94-5B2D-1CEA817FB159}"/>
              </a:ext>
            </a:extLst>
          </p:cNvPr>
          <p:cNvSpPr>
            <a:spLocks noGrp="1" noChangeArrowheads="1"/>
          </p:cNvSpPr>
          <p:nvPr>
            <p:ph type="sldNum" sz="quarter" idx="12"/>
          </p:nvPr>
        </p:nvSpPr>
        <p:spPr>
          <a:ln/>
        </p:spPr>
        <p:txBody>
          <a:bodyPr/>
          <a:lstStyle>
            <a:lvl1pPr>
              <a:defRPr/>
            </a:lvl1pPr>
          </a:lstStyle>
          <a:p>
            <a:pPr>
              <a:defRPr/>
            </a:pPr>
            <a:endParaRPr lang="es-ES"/>
          </a:p>
        </p:txBody>
      </p:sp>
    </p:spTree>
    <p:extLst>
      <p:ext uri="{BB962C8B-B14F-4D97-AF65-F5344CB8AC3E}">
        <p14:creationId xmlns:p14="http://schemas.microsoft.com/office/powerpoint/2010/main" val="3365609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AFAFEB"/>
            </a:gs>
            <a:gs pos="50000">
              <a:schemeClr val="accent2"/>
            </a:gs>
            <a:gs pos="100000">
              <a:srgbClr val="AFAFEB"/>
            </a:gs>
          </a:gsLst>
          <a:lin ang="2700000" scaled="1"/>
        </a:gra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249CCB5-C6EF-B5BA-9DCA-7854CEC8FC55}"/>
              </a:ext>
            </a:extLst>
          </p:cNvPr>
          <p:cNvSpPr>
            <a:spLocks noChangeArrowheads="1"/>
          </p:cNvSpPr>
          <p:nvPr/>
        </p:nvSpPr>
        <p:spPr bwMode="auto">
          <a:xfrm>
            <a:off x="381000" y="0"/>
            <a:ext cx="1447800" cy="6856413"/>
          </a:xfrm>
          <a:prstGeom prst="rect">
            <a:avLst/>
          </a:prstGeom>
          <a:gradFill rotWithShape="0">
            <a:gsLst>
              <a:gs pos="0">
                <a:schemeClr val="bg1">
                  <a:alpha val="50000"/>
                </a:schemeClr>
              </a:gs>
              <a:gs pos="100000">
                <a:schemeClr val="bg1">
                  <a:gamma/>
                  <a:shade val="61961"/>
                  <a:invGamma/>
                </a:schemeClr>
              </a:gs>
            </a:gsLst>
            <a:lin ang="5400000" scaled="1"/>
          </a:gradFill>
          <a:ln w="9525">
            <a:noFill/>
            <a:miter lim="800000"/>
            <a:headEnd/>
            <a:tailEnd/>
          </a:ln>
          <a:effectLst/>
        </p:spPr>
        <p:txBody>
          <a:bodyPr/>
          <a:lstStyle/>
          <a:p>
            <a:pPr>
              <a:defRPr/>
            </a:pPr>
            <a:endParaRPr lang="es-ES">
              <a:effectLst>
                <a:outerShdw blurRad="38100" dist="38100" dir="2700000" algn="tl">
                  <a:srgbClr val="000000">
                    <a:alpha val="43137"/>
                  </a:srgbClr>
                </a:outerShdw>
              </a:effectLst>
            </a:endParaRPr>
          </a:p>
        </p:txBody>
      </p:sp>
      <p:sp>
        <p:nvSpPr>
          <p:cNvPr id="1027" name="Rectangle 3">
            <a:extLst>
              <a:ext uri="{FF2B5EF4-FFF2-40B4-BE49-F238E27FC236}">
                <a16:creationId xmlns:a16="http://schemas.microsoft.com/office/drawing/2014/main" id="{E1EA99EC-B61D-6E65-D9DE-F3E7F19610AE}"/>
              </a:ext>
            </a:extLst>
          </p:cNvPr>
          <p:cNvSpPr>
            <a:spLocks noChangeArrowheads="1"/>
          </p:cNvSpPr>
          <p:nvPr/>
        </p:nvSpPr>
        <p:spPr bwMode="auto">
          <a:xfrm>
            <a:off x="152400" y="1752600"/>
            <a:ext cx="4724400" cy="152400"/>
          </a:xfrm>
          <a:prstGeom prst="rect">
            <a:avLst/>
          </a:prstGeom>
          <a:solidFill>
            <a:schemeClr val="accent1">
              <a:alpha val="50000"/>
            </a:schemeClr>
          </a:solidFill>
          <a:ln w="9525">
            <a:noFill/>
            <a:miter lim="800000"/>
            <a:headEnd/>
            <a:tailEnd/>
          </a:ln>
          <a:effectLst/>
        </p:spPr>
        <p:txBody>
          <a:bodyPr/>
          <a:lstStyle/>
          <a:p>
            <a:pPr>
              <a:defRPr/>
            </a:pPr>
            <a:endParaRPr lang="es-ES">
              <a:effectLst>
                <a:outerShdw blurRad="38100" dist="38100" dir="2700000" algn="tl">
                  <a:srgbClr val="000000">
                    <a:alpha val="43137"/>
                  </a:srgbClr>
                </a:outerShdw>
              </a:effectLst>
            </a:endParaRPr>
          </a:p>
        </p:txBody>
      </p:sp>
      <p:sp>
        <p:nvSpPr>
          <p:cNvPr id="1028" name="Rectangle 4">
            <a:extLst>
              <a:ext uri="{FF2B5EF4-FFF2-40B4-BE49-F238E27FC236}">
                <a16:creationId xmlns:a16="http://schemas.microsoft.com/office/drawing/2014/main" id="{7F03CC06-F63E-CDEB-AA25-FFC1EDB1BD87}"/>
              </a:ext>
            </a:extLst>
          </p:cNvPr>
          <p:cNvSpPr>
            <a:spLocks noChangeArrowheads="1"/>
          </p:cNvSpPr>
          <p:nvPr/>
        </p:nvSpPr>
        <p:spPr bwMode="auto">
          <a:xfrm>
            <a:off x="685800" y="6629400"/>
            <a:ext cx="3505200" cy="227013"/>
          </a:xfrm>
          <a:prstGeom prst="rect">
            <a:avLst/>
          </a:prstGeom>
          <a:gradFill rotWithShape="0">
            <a:gsLst>
              <a:gs pos="0">
                <a:schemeClr val="hlink">
                  <a:gamma/>
                  <a:shade val="46275"/>
                  <a:invGamma/>
                </a:schemeClr>
              </a:gs>
              <a:gs pos="50000">
                <a:schemeClr val="hlink"/>
              </a:gs>
              <a:gs pos="100000">
                <a:schemeClr val="hlink">
                  <a:gamma/>
                  <a:shade val="46275"/>
                  <a:invGamma/>
                </a:schemeClr>
              </a:gs>
            </a:gsLst>
            <a:lin ang="0" scaled="1"/>
          </a:gradFill>
          <a:ln w="9525">
            <a:noFill/>
            <a:miter lim="800000"/>
            <a:headEnd/>
            <a:tailEnd/>
          </a:ln>
          <a:effectLst/>
        </p:spPr>
        <p:txBody>
          <a:bodyPr/>
          <a:lstStyle/>
          <a:p>
            <a:pPr>
              <a:defRPr/>
            </a:pPr>
            <a:endParaRPr lang="es-ES">
              <a:effectLst>
                <a:outerShdw blurRad="38100" dist="38100" dir="2700000" algn="tl">
                  <a:srgbClr val="000000">
                    <a:alpha val="43137"/>
                  </a:srgbClr>
                </a:outerShdw>
              </a:effectLst>
            </a:endParaRPr>
          </a:p>
        </p:txBody>
      </p:sp>
      <p:sp>
        <p:nvSpPr>
          <p:cNvPr id="1029" name="Rectangle 5">
            <a:extLst>
              <a:ext uri="{FF2B5EF4-FFF2-40B4-BE49-F238E27FC236}">
                <a16:creationId xmlns:a16="http://schemas.microsoft.com/office/drawing/2014/main" id="{31D99486-C3B1-C808-923B-6501F18EAB4E}"/>
              </a:ext>
            </a:extLst>
          </p:cNvPr>
          <p:cNvSpPr>
            <a:spLocks noChangeArrowheads="1"/>
          </p:cNvSpPr>
          <p:nvPr/>
        </p:nvSpPr>
        <p:spPr bwMode="auto">
          <a:xfrm>
            <a:off x="762000" y="762000"/>
            <a:ext cx="8380413" cy="762000"/>
          </a:xfrm>
          <a:prstGeom prst="rect">
            <a:avLst/>
          </a:prstGeom>
          <a:gradFill rotWithShape="0">
            <a:gsLst>
              <a:gs pos="0">
                <a:schemeClr val="bg1"/>
              </a:gs>
              <a:gs pos="100000">
                <a:schemeClr val="bg1">
                  <a:gamma/>
                  <a:shade val="15294"/>
                  <a:invGamma/>
                </a:schemeClr>
              </a:gs>
            </a:gsLst>
            <a:lin ang="0" scaled="1"/>
          </a:gradFill>
          <a:ln w="9525">
            <a:noFill/>
            <a:miter lim="800000"/>
            <a:headEnd/>
            <a:tailEnd/>
          </a:ln>
          <a:effectLst/>
        </p:spPr>
        <p:txBody>
          <a:bodyPr/>
          <a:lstStyle/>
          <a:p>
            <a:pPr>
              <a:defRPr/>
            </a:pPr>
            <a:endParaRPr lang="es-ES">
              <a:effectLst>
                <a:outerShdw blurRad="38100" dist="38100" dir="2700000" algn="tl">
                  <a:srgbClr val="000000">
                    <a:alpha val="43137"/>
                  </a:srgbClr>
                </a:outerShdw>
              </a:effectLst>
            </a:endParaRPr>
          </a:p>
        </p:txBody>
      </p:sp>
      <p:sp>
        <p:nvSpPr>
          <p:cNvPr id="1030" name="Rectangle 6">
            <a:extLst>
              <a:ext uri="{FF2B5EF4-FFF2-40B4-BE49-F238E27FC236}">
                <a16:creationId xmlns:a16="http://schemas.microsoft.com/office/drawing/2014/main" id="{D1B97841-F7EE-91B2-ED16-1848A86C0F4C}"/>
              </a:ext>
            </a:extLst>
          </p:cNvPr>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s-ES"/>
              <a:t>Haga clic para modificar el estilo de título del patrón</a:t>
            </a:r>
          </a:p>
        </p:txBody>
      </p:sp>
      <p:sp>
        <p:nvSpPr>
          <p:cNvPr id="1031" name="Rectangle 7">
            <a:extLst>
              <a:ext uri="{FF2B5EF4-FFF2-40B4-BE49-F238E27FC236}">
                <a16:creationId xmlns:a16="http://schemas.microsoft.com/office/drawing/2014/main" id="{97707825-E73E-D6B2-88EA-343A73EFB5B5}"/>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s-ES" altLang="es-AR"/>
              <a:t>Haga clic para modificar el estilo de texto del patrón</a:t>
            </a:r>
          </a:p>
          <a:p>
            <a:pPr lvl="1"/>
            <a:r>
              <a:rPr lang="es-ES" altLang="es-AR"/>
              <a:t>Segundo nivel</a:t>
            </a:r>
          </a:p>
          <a:p>
            <a:pPr lvl="2"/>
            <a:r>
              <a:rPr lang="es-ES" altLang="es-AR"/>
              <a:t>Tercer nivel</a:t>
            </a:r>
          </a:p>
          <a:p>
            <a:pPr lvl="3"/>
            <a:r>
              <a:rPr lang="es-ES" altLang="es-AR"/>
              <a:t>Cuarto nivel</a:t>
            </a:r>
          </a:p>
          <a:p>
            <a:pPr lvl="4"/>
            <a:r>
              <a:rPr lang="es-ES" altLang="es-AR"/>
              <a:t>Quinto nivel</a:t>
            </a:r>
          </a:p>
        </p:txBody>
      </p:sp>
      <p:sp>
        <p:nvSpPr>
          <p:cNvPr id="1032" name="Rectangle 8">
            <a:extLst>
              <a:ext uri="{FF2B5EF4-FFF2-40B4-BE49-F238E27FC236}">
                <a16:creationId xmlns:a16="http://schemas.microsoft.com/office/drawing/2014/main" id="{5F9DAA93-3858-407E-0E2B-07CC557A0E37}"/>
              </a:ext>
            </a:extLst>
          </p:cNvPr>
          <p:cNvSpPr>
            <a:spLocks noGrp="1" noChangeArrowheads="1"/>
          </p:cNvSpPr>
          <p:nvPr>
            <p:ph type="dt" sz="half" idx="2"/>
          </p:nvPr>
        </p:nvSpPr>
        <p:spPr bwMode="auto">
          <a:xfrm>
            <a:off x="685800" y="61722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b="0">
                <a:solidFill>
                  <a:schemeClr val="tx1"/>
                </a:solidFill>
                <a:effectLst/>
              </a:defRPr>
            </a:lvl1pPr>
          </a:lstStyle>
          <a:p>
            <a:pPr>
              <a:defRPr/>
            </a:pPr>
            <a:endParaRPr lang="es-ES"/>
          </a:p>
        </p:txBody>
      </p:sp>
      <p:sp>
        <p:nvSpPr>
          <p:cNvPr id="1033" name="Rectangle 9">
            <a:extLst>
              <a:ext uri="{FF2B5EF4-FFF2-40B4-BE49-F238E27FC236}">
                <a16:creationId xmlns:a16="http://schemas.microsoft.com/office/drawing/2014/main" id="{138D7D7B-6983-778C-6134-63D56C2F0102}"/>
              </a:ext>
            </a:extLst>
          </p:cNvPr>
          <p:cNvSpPr>
            <a:spLocks noGrp="1" noChangeArrowheads="1"/>
          </p:cNvSpPr>
          <p:nvPr>
            <p:ph type="ftr" sz="quarter" idx="3"/>
          </p:nvPr>
        </p:nvSpPr>
        <p:spPr bwMode="auto">
          <a:xfrm>
            <a:off x="3124200" y="61722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defRPr sz="1400" b="0">
                <a:solidFill>
                  <a:schemeClr val="tx1"/>
                </a:solidFill>
                <a:effectLst/>
              </a:defRPr>
            </a:lvl1pPr>
          </a:lstStyle>
          <a:p>
            <a:pPr>
              <a:defRPr/>
            </a:pPr>
            <a:endParaRPr lang="es-ES"/>
          </a:p>
        </p:txBody>
      </p:sp>
      <p:sp>
        <p:nvSpPr>
          <p:cNvPr id="1034" name="Rectangle 10">
            <a:extLst>
              <a:ext uri="{FF2B5EF4-FFF2-40B4-BE49-F238E27FC236}">
                <a16:creationId xmlns:a16="http://schemas.microsoft.com/office/drawing/2014/main" id="{E0E675B1-B234-ED45-5CBB-023D523BE62F}"/>
              </a:ext>
            </a:extLst>
          </p:cNvPr>
          <p:cNvSpPr>
            <a:spLocks noGrp="1" noChangeArrowheads="1"/>
          </p:cNvSpPr>
          <p:nvPr>
            <p:ph type="sldNum" sz="quarter" idx="4"/>
          </p:nvPr>
        </p:nvSpPr>
        <p:spPr bwMode="auto">
          <a:xfrm>
            <a:off x="6553200" y="61722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b="0">
                <a:solidFill>
                  <a:schemeClr val="tx1"/>
                </a:solidFill>
                <a:effectLst/>
              </a:defRPr>
            </a:lvl1pPr>
          </a:lstStyle>
          <a:p>
            <a:pPr>
              <a:defRPr/>
            </a:pPr>
            <a:endParaRPr lang="es-ES"/>
          </a:p>
        </p:txBody>
      </p:sp>
    </p:spTree>
  </p:cSld>
  <p:clrMap bg1="lt1" tx1="dk1" bg2="lt2" tx2="dk2" accent1="accent1" accent2="accent2" accent3="accent3" accent4="accent4" accent5="accent5" accent6="accent6" hlink="hlink" folHlink="folHlink"/>
  <p:sldLayoutIdLst>
    <p:sldLayoutId id="2147483695"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hf sldNum="0" hdr="0" ftr="0" dt="0"/>
  <p:txStyles>
    <p:titleStyle>
      <a:lvl1pPr algn="l"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imes New Roman" pitchFamily="18" charset="0"/>
        </a:defRPr>
      </a:lvl2pPr>
      <a:lvl3pPr algn="l"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imes New Roman" pitchFamily="18" charset="0"/>
        </a:defRPr>
      </a:lvl3pPr>
      <a:lvl4pPr algn="l"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imes New Roman" pitchFamily="18" charset="0"/>
        </a:defRPr>
      </a:lvl4pPr>
      <a:lvl5pPr algn="l"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imes New Roman" pitchFamily="18" charset="0"/>
        </a:defRPr>
      </a:lvl5pPr>
      <a:lvl6pPr marL="457200" algn="l"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imes New Roman" pitchFamily="18" charset="0"/>
        </a:defRPr>
      </a:lvl6pPr>
      <a:lvl7pPr marL="914400" algn="l"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imes New Roman" pitchFamily="18" charset="0"/>
        </a:defRPr>
      </a:lvl7pPr>
      <a:lvl8pPr marL="1371600" algn="l"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imes New Roman" pitchFamily="18" charset="0"/>
        </a:defRPr>
      </a:lvl8pPr>
      <a:lvl9pPr marL="1828800" algn="l"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imes New Roman" pitchFamily="18" charset="0"/>
        </a:defRPr>
      </a:lvl9pPr>
    </p:titleStyle>
    <p:bodyStyle>
      <a:lvl1pPr marL="342900" indent="-342900" algn="l" rtl="0" eaLnBrk="0" fontAlgn="base" hangingPunct="0">
        <a:spcBef>
          <a:spcPct val="20000"/>
        </a:spcBef>
        <a:spcAft>
          <a:spcPct val="0"/>
        </a:spcAft>
        <a:buClr>
          <a:schemeClr val="accent2"/>
        </a:buClr>
        <a:buSzPct val="80000"/>
        <a:buFont typeface="Wingdings" panose="05000000000000000000" pitchFamily="2" charset="2"/>
        <a:buChar char="l"/>
        <a:defRPr kumimoji="1" sz="32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b="1">
          <a:solidFill>
            <a:schemeClr val="tx1"/>
          </a:solidFill>
          <a:latin typeface="+mn-lt"/>
        </a:defRPr>
      </a:lvl2pPr>
      <a:lvl3pPr marL="1143000" indent="-228600" algn="l" rtl="0" eaLnBrk="0" fontAlgn="base" hangingPunct="0">
        <a:spcBef>
          <a:spcPct val="20000"/>
        </a:spcBef>
        <a:spcAft>
          <a:spcPct val="0"/>
        </a:spcAft>
        <a:buClr>
          <a:schemeClr val="accent2"/>
        </a:buClr>
        <a:buChar char="•"/>
        <a:defRPr kumimoji="1" sz="2400" b="1">
          <a:solidFill>
            <a:schemeClr val="tx1"/>
          </a:solidFill>
          <a:latin typeface="+mn-lt"/>
        </a:defRPr>
      </a:lvl3pPr>
      <a:lvl4pPr marL="1600200" indent="-228600" algn="l" rtl="0" eaLnBrk="0" fontAlgn="base" hangingPunct="0">
        <a:spcBef>
          <a:spcPct val="20000"/>
        </a:spcBef>
        <a:spcAft>
          <a:spcPct val="0"/>
        </a:spcAft>
        <a:buChar char="–"/>
        <a:defRPr kumimoji="1" sz="2000" b="1">
          <a:solidFill>
            <a:schemeClr val="tx1"/>
          </a:solidFill>
          <a:latin typeface="+mn-lt"/>
        </a:defRPr>
      </a:lvl4pPr>
      <a:lvl5pPr marL="2057400" indent="-228600" algn="l" rtl="0" eaLnBrk="0" fontAlgn="base" hangingPunct="0">
        <a:spcBef>
          <a:spcPct val="20000"/>
        </a:spcBef>
        <a:spcAft>
          <a:spcPct val="0"/>
        </a:spcAft>
        <a:buClr>
          <a:schemeClr val="accent2"/>
        </a:buClr>
        <a:buChar char="•"/>
        <a:defRPr kumimoji="1" sz="2000" b="1">
          <a:solidFill>
            <a:schemeClr val="tx1"/>
          </a:solidFill>
          <a:latin typeface="+mn-lt"/>
        </a:defRPr>
      </a:lvl5pPr>
      <a:lvl6pPr marL="2514600" indent="-228600" algn="l" rtl="0" eaLnBrk="0" fontAlgn="base" hangingPunct="0">
        <a:spcBef>
          <a:spcPct val="20000"/>
        </a:spcBef>
        <a:spcAft>
          <a:spcPct val="0"/>
        </a:spcAft>
        <a:buClr>
          <a:schemeClr val="accent2"/>
        </a:buClr>
        <a:buChar char="•"/>
        <a:defRPr kumimoji="1" sz="2000" b="1">
          <a:solidFill>
            <a:schemeClr val="tx1"/>
          </a:solidFill>
          <a:latin typeface="+mn-lt"/>
        </a:defRPr>
      </a:lvl6pPr>
      <a:lvl7pPr marL="2971800" indent="-228600" algn="l" rtl="0" eaLnBrk="0" fontAlgn="base" hangingPunct="0">
        <a:spcBef>
          <a:spcPct val="20000"/>
        </a:spcBef>
        <a:spcAft>
          <a:spcPct val="0"/>
        </a:spcAft>
        <a:buClr>
          <a:schemeClr val="accent2"/>
        </a:buClr>
        <a:buChar char="•"/>
        <a:defRPr kumimoji="1" sz="2000" b="1">
          <a:solidFill>
            <a:schemeClr val="tx1"/>
          </a:solidFill>
          <a:latin typeface="+mn-lt"/>
        </a:defRPr>
      </a:lvl7pPr>
      <a:lvl8pPr marL="3429000" indent="-228600" algn="l" rtl="0" eaLnBrk="0" fontAlgn="base" hangingPunct="0">
        <a:spcBef>
          <a:spcPct val="20000"/>
        </a:spcBef>
        <a:spcAft>
          <a:spcPct val="0"/>
        </a:spcAft>
        <a:buClr>
          <a:schemeClr val="accent2"/>
        </a:buClr>
        <a:buChar char="•"/>
        <a:defRPr kumimoji="1" sz="2000" b="1">
          <a:solidFill>
            <a:schemeClr val="tx1"/>
          </a:solidFill>
          <a:latin typeface="+mn-lt"/>
        </a:defRPr>
      </a:lvl8pPr>
      <a:lvl9pPr marL="3886200" indent="-228600" algn="l" rtl="0" eaLnBrk="0" fontAlgn="base" hangingPunct="0">
        <a:spcBef>
          <a:spcPct val="20000"/>
        </a:spcBef>
        <a:spcAft>
          <a:spcPct val="0"/>
        </a:spcAft>
        <a:buClr>
          <a:schemeClr val="accent2"/>
        </a:buClr>
        <a:buChar char="•"/>
        <a:defRPr kumimoji="1" sz="2000" b="1">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2C88BF25-5608-A2AD-2150-9B7242BEDBBF}"/>
              </a:ext>
            </a:extLst>
          </p:cNvPr>
          <p:cNvSpPr>
            <a:spLocks noGrp="1" noChangeArrowheads="1"/>
          </p:cNvSpPr>
          <p:nvPr>
            <p:ph type="title"/>
          </p:nvPr>
        </p:nvSpPr>
        <p:spPr>
          <a:xfrm>
            <a:off x="2428875" y="5075014"/>
            <a:ext cx="4214813" cy="730250"/>
          </a:xfrm>
        </p:spPr>
        <p:txBody>
          <a:bodyPr/>
          <a:lstStyle/>
          <a:p>
            <a:pPr algn="ctr">
              <a:lnSpc>
                <a:spcPct val="150000"/>
              </a:lnSpc>
              <a:defRPr/>
            </a:pPr>
            <a:r>
              <a:rPr lang="es-ES" sz="2800" b="1" dirty="0">
                <a:solidFill>
                  <a:srgbClr val="000000"/>
                </a:solidFill>
                <a:effectLst>
                  <a:outerShdw blurRad="38100" dist="38100" dir="2700000" algn="tl">
                    <a:srgbClr val="FFFFFF"/>
                  </a:outerShdw>
                </a:effectLst>
              </a:rPr>
              <a:t>Dr. Alberto M. Sánchez</a:t>
            </a:r>
          </a:p>
        </p:txBody>
      </p:sp>
      <p:sp>
        <p:nvSpPr>
          <p:cNvPr id="4104" name="Rectangle 8">
            <a:extLst>
              <a:ext uri="{FF2B5EF4-FFF2-40B4-BE49-F238E27FC236}">
                <a16:creationId xmlns:a16="http://schemas.microsoft.com/office/drawing/2014/main" id="{DBFDE5E1-4D7D-66CF-088A-AE256899535E}"/>
              </a:ext>
            </a:extLst>
          </p:cNvPr>
          <p:cNvSpPr>
            <a:spLocks noChangeArrowheads="1"/>
          </p:cNvSpPr>
          <p:nvPr/>
        </p:nvSpPr>
        <p:spPr bwMode="auto">
          <a:xfrm>
            <a:off x="539555" y="2349500"/>
            <a:ext cx="8209155" cy="1079500"/>
          </a:xfrm>
          <a:prstGeom prst="rect">
            <a:avLst/>
          </a:prstGeom>
          <a:noFill/>
          <a:ln w="9525">
            <a:noFill/>
            <a:miter lim="800000"/>
            <a:headEnd/>
            <a:tailEnd/>
          </a:ln>
          <a:effectLst/>
        </p:spPr>
        <p:txBody>
          <a:bodyPr lIns="92075" tIns="46038" rIns="92075" bIns="46038" anchor="ctr"/>
          <a:lstStyle/>
          <a:p>
            <a:pPr algn="ctr">
              <a:lnSpc>
                <a:spcPct val="160000"/>
              </a:lnSpc>
              <a:defRPr/>
            </a:pPr>
            <a:br>
              <a:rPr lang="es-ES" dirty="0">
                <a:effectLst>
                  <a:outerShdw blurRad="38100" dist="38100" dir="2700000" algn="tl">
                    <a:srgbClr val="FFFFFF"/>
                  </a:outerShdw>
                </a:effectLst>
              </a:rPr>
            </a:br>
            <a:r>
              <a:rPr lang="es-ES" sz="4000" dirty="0">
                <a:effectLst>
                  <a:outerShdw blurRad="38100" dist="38100" dir="2700000" algn="tl">
                    <a:srgbClr val="FFFFFF"/>
                  </a:outerShdw>
                </a:effectLst>
              </a:rPr>
              <a:t>ESTABILIDAD E IDONEIDAD EN EL EMPLEO PÚBLICO:</a:t>
            </a:r>
          </a:p>
          <a:p>
            <a:pPr algn="ctr">
              <a:lnSpc>
                <a:spcPct val="160000"/>
              </a:lnSpc>
              <a:defRPr/>
            </a:pPr>
            <a:r>
              <a:rPr lang="es-ES" sz="4000" dirty="0">
                <a:effectLst>
                  <a:outerShdw blurRad="38100" dist="38100" dir="2700000" algn="tl">
                    <a:srgbClr val="FFFFFF"/>
                  </a:outerShdw>
                </a:effectLst>
              </a:rPr>
              <a:t>ANÁLISIS DE LA LEY 27.742</a:t>
            </a:r>
            <a:br>
              <a:rPr lang="es-ES" sz="4800" dirty="0">
                <a:effectLst>
                  <a:outerShdw blurRad="38100" dist="38100" dir="2700000" algn="tl">
                    <a:srgbClr val="FFFFFF"/>
                  </a:outerShdw>
                </a:effectLst>
              </a:rPr>
            </a:br>
            <a:endParaRPr lang="es-ES" sz="4800" dirty="0">
              <a:effectLst>
                <a:outerShdw blurRad="38100" dist="38100" dir="2700000" algn="tl">
                  <a:srgbClr val="FFFFFF"/>
                </a:outerShdw>
              </a:effectLst>
            </a:endParaRPr>
          </a:p>
        </p:txBody>
      </p:sp>
      <p:sp>
        <p:nvSpPr>
          <p:cNvPr id="4106" name="Line 10">
            <a:extLst>
              <a:ext uri="{FF2B5EF4-FFF2-40B4-BE49-F238E27FC236}">
                <a16:creationId xmlns:a16="http://schemas.microsoft.com/office/drawing/2014/main" id="{BB599C18-32DF-4E7A-0638-8C1FD838A986}"/>
              </a:ext>
            </a:extLst>
          </p:cNvPr>
          <p:cNvSpPr>
            <a:spLocks noChangeShapeType="1"/>
          </p:cNvSpPr>
          <p:nvPr/>
        </p:nvSpPr>
        <p:spPr bwMode="auto">
          <a:xfrm flipH="1" flipV="1">
            <a:off x="371475" y="333375"/>
            <a:ext cx="0" cy="1871663"/>
          </a:xfrm>
          <a:prstGeom prst="line">
            <a:avLst/>
          </a:prstGeom>
          <a:noFill/>
          <a:ln w="38100" cap="sq">
            <a:solidFill>
              <a:schemeClr val="tx1"/>
            </a:solidFill>
            <a:round/>
            <a:headEnd type="none" w="sm" len="sm"/>
            <a:tailEnd type="none" w="sm" len="sm"/>
          </a:ln>
          <a:effectLst/>
        </p:spPr>
        <p:txBody>
          <a:bodyPr/>
          <a:lstStyle/>
          <a:p>
            <a:pPr>
              <a:defRPr/>
            </a:pPr>
            <a:endParaRPr lang="es-ES">
              <a:effectLst>
                <a:outerShdw blurRad="38100" dist="38100" dir="2700000" algn="tl">
                  <a:srgbClr val="000000">
                    <a:alpha val="43137"/>
                  </a:srgbClr>
                </a:outerShdw>
              </a:effectLst>
            </a:endParaRPr>
          </a:p>
        </p:txBody>
      </p:sp>
      <p:sp>
        <p:nvSpPr>
          <p:cNvPr id="4107" name="Line 11">
            <a:extLst>
              <a:ext uri="{FF2B5EF4-FFF2-40B4-BE49-F238E27FC236}">
                <a16:creationId xmlns:a16="http://schemas.microsoft.com/office/drawing/2014/main" id="{ADE8A7FC-453D-A8FC-8D5D-2439388E1630}"/>
              </a:ext>
            </a:extLst>
          </p:cNvPr>
          <p:cNvSpPr>
            <a:spLocks noChangeShapeType="1"/>
          </p:cNvSpPr>
          <p:nvPr/>
        </p:nvSpPr>
        <p:spPr bwMode="auto">
          <a:xfrm flipH="1" flipV="1">
            <a:off x="395288" y="333375"/>
            <a:ext cx="1295400" cy="0"/>
          </a:xfrm>
          <a:prstGeom prst="line">
            <a:avLst/>
          </a:prstGeom>
          <a:noFill/>
          <a:ln w="38100" cap="sq">
            <a:solidFill>
              <a:schemeClr val="tx1"/>
            </a:solidFill>
            <a:round/>
            <a:headEnd type="none" w="sm" len="sm"/>
            <a:tailEnd type="none" w="sm" len="sm"/>
          </a:ln>
          <a:effectLst/>
        </p:spPr>
        <p:txBody>
          <a:bodyPr/>
          <a:lstStyle/>
          <a:p>
            <a:pPr>
              <a:defRPr/>
            </a:pPr>
            <a:endParaRPr lang="es-ES">
              <a:effectLst>
                <a:outerShdw blurRad="38100" dist="38100" dir="2700000" algn="tl">
                  <a:srgbClr val="000000">
                    <a:alpha val="43137"/>
                  </a:srgbClr>
                </a:outerShdw>
              </a:effectLst>
            </a:endParaRPr>
          </a:p>
        </p:txBody>
      </p:sp>
      <p:sp>
        <p:nvSpPr>
          <p:cNvPr id="4108" name="Line 12">
            <a:extLst>
              <a:ext uri="{FF2B5EF4-FFF2-40B4-BE49-F238E27FC236}">
                <a16:creationId xmlns:a16="http://schemas.microsoft.com/office/drawing/2014/main" id="{38834985-5A00-EA34-3161-0E1B86AB2032}"/>
              </a:ext>
            </a:extLst>
          </p:cNvPr>
          <p:cNvSpPr>
            <a:spLocks noChangeShapeType="1"/>
          </p:cNvSpPr>
          <p:nvPr/>
        </p:nvSpPr>
        <p:spPr bwMode="auto">
          <a:xfrm flipH="1" flipV="1">
            <a:off x="7524750" y="6308725"/>
            <a:ext cx="1223963" cy="0"/>
          </a:xfrm>
          <a:prstGeom prst="line">
            <a:avLst/>
          </a:prstGeom>
          <a:noFill/>
          <a:ln w="38100" cap="sq">
            <a:solidFill>
              <a:schemeClr val="tx1"/>
            </a:solidFill>
            <a:round/>
            <a:headEnd type="none" w="sm" len="sm"/>
            <a:tailEnd type="none" w="sm" len="sm"/>
          </a:ln>
          <a:effectLst/>
        </p:spPr>
        <p:txBody>
          <a:bodyPr/>
          <a:lstStyle/>
          <a:p>
            <a:pPr>
              <a:defRPr/>
            </a:pPr>
            <a:endParaRPr lang="es-ES">
              <a:effectLst>
                <a:outerShdw blurRad="38100" dist="38100" dir="2700000" algn="tl">
                  <a:srgbClr val="000000">
                    <a:alpha val="43137"/>
                  </a:srgbClr>
                </a:outerShdw>
              </a:effectLst>
            </a:endParaRPr>
          </a:p>
        </p:txBody>
      </p:sp>
      <p:sp>
        <p:nvSpPr>
          <p:cNvPr id="4109" name="Line 13">
            <a:extLst>
              <a:ext uri="{FF2B5EF4-FFF2-40B4-BE49-F238E27FC236}">
                <a16:creationId xmlns:a16="http://schemas.microsoft.com/office/drawing/2014/main" id="{22145BFB-2DF3-305D-9DAC-9D571C04F914}"/>
              </a:ext>
            </a:extLst>
          </p:cNvPr>
          <p:cNvSpPr>
            <a:spLocks noChangeShapeType="1"/>
          </p:cNvSpPr>
          <p:nvPr/>
        </p:nvSpPr>
        <p:spPr bwMode="auto">
          <a:xfrm flipH="1" flipV="1">
            <a:off x="8748713" y="4437063"/>
            <a:ext cx="0" cy="1871662"/>
          </a:xfrm>
          <a:prstGeom prst="line">
            <a:avLst/>
          </a:prstGeom>
          <a:noFill/>
          <a:ln w="38100" cap="sq">
            <a:solidFill>
              <a:schemeClr val="tx1"/>
            </a:solidFill>
            <a:round/>
            <a:headEnd type="none" w="sm" len="sm"/>
            <a:tailEnd type="none" w="sm" len="sm"/>
          </a:ln>
          <a:effectLst/>
        </p:spPr>
        <p:txBody>
          <a:bodyPr/>
          <a:lstStyle/>
          <a:p>
            <a:pPr>
              <a:defRPr/>
            </a:pPr>
            <a:endParaRPr lang="es-ES">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nodeType="withEffect">
                                  <p:stCondLst>
                                    <p:cond delay="0"/>
                                  </p:stCondLst>
                                  <p:childTnLst>
                                    <p:set>
                                      <p:cBhvr>
                                        <p:cTn id="6" dur="1" fill="hold">
                                          <p:stCondLst>
                                            <p:cond delay="0"/>
                                          </p:stCondLst>
                                        </p:cTn>
                                        <p:tgtEl>
                                          <p:spTgt spid="4104">
                                            <p:txEl>
                                              <p:pRg st="0" end="0"/>
                                            </p:txEl>
                                          </p:spTgt>
                                        </p:tgtEl>
                                        <p:attrNameLst>
                                          <p:attrName>style.visibility</p:attrName>
                                        </p:attrNameLst>
                                      </p:cBhvr>
                                      <p:to>
                                        <p:strVal val="visible"/>
                                      </p:to>
                                    </p:set>
                                    <p:animEffect transition="in" filter="box(in)">
                                      <p:cBhvr>
                                        <p:cTn id="7" dur="500"/>
                                        <p:tgtEl>
                                          <p:spTgt spid="4104">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4104">
                                            <p:txEl>
                                              <p:pRg st="1" end="1"/>
                                            </p:txEl>
                                          </p:spTgt>
                                        </p:tgtEl>
                                        <p:attrNameLst>
                                          <p:attrName>style.visibility</p:attrName>
                                        </p:attrNameLst>
                                      </p:cBhvr>
                                      <p:to>
                                        <p:strVal val="visible"/>
                                      </p:to>
                                    </p:set>
                                    <p:animEffect transition="in" filter="box(in)">
                                      <p:cBhvr>
                                        <p:cTn id="10" dur="500"/>
                                        <p:tgtEl>
                                          <p:spTgt spid="4104">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4098">
                                            <p:txEl>
                                              <p:pRg st="0" end="0"/>
                                            </p:txEl>
                                          </p:spTgt>
                                        </p:tgtEl>
                                        <p:attrNameLst>
                                          <p:attrName>style.visibility</p:attrName>
                                        </p:attrNameLst>
                                      </p:cBhvr>
                                      <p:to>
                                        <p:strVal val="visible"/>
                                      </p:to>
                                    </p:set>
                                    <p:animEffect transition="in" filter="box(in)">
                                      <p:cBhvr>
                                        <p:cTn id="13" dur="500"/>
                                        <p:tgtEl>
                                          <p:spTgt spid="4098">
                                            <p:txEl>
                                              <p:pRg st="0" end="0"/>
                                            </p:txEl>
                                          </p:spTgt>
                                        </p:tgtEl>
                                      </p:cBhvr>
                                    </p:animEffect>
                                  </p:childTnLst>
                                </p:cTn>
                              </p:par>
                              <p:par>
                                <p:cTn id="14" presetID="2" presetClass="entr" presetSubtype="8" fill="hold" nodeType="withEffect">
                                  <p:stCondLst>
                                    <p:cond delay="0"/>
                                  </p:stCondLst>
                                  <p:childTnLst>
                                    <p:set>
                                      <p:cBhvr>
                                        <p:cTn id="15" dur="1" fill="hold">
                                          <p:stCondLst>
                                            <p:cond delay="0"/>
                                          </p:stCondLst>
                                        </p:cTn>
                                        <p:tgtEl>
                                          <p:spTgt spid="4107"/>
                                        </p:tgtEl>
                                        <p:attrNameLst>
                                          <p:attrName>style.visibility</p:attrName>
                                        </p:attrNameLst>
                                      </p:cBhvr>
                                      <p:to>
                                        <p:strVal val="visible"/>
                                      </p:to>
                                    </p:set>
                                    <p:anim calcmode="lin" valueType="num">
                                      <p:cBhvr additive="base">
                                        <p:cTn id="16" dur="500" fill="hold"/>
                                        <p:tgtEl>
                                          <p:spTgt spid="4107"/>
                                        </p:tgtEl>
                                        <p:attrNameLst>
                                          <p:attrName>ppt_x</p:attrName>
                                        </p:attrNameLst>
                                      </p:cBhvr>
                                      <p:tavLst>
                                        <p:tav tm="0">
                                          <p:val>
                                            <p:strVal val="0-#ppt_w/2"/>
                                          </p:val>
                                        </p:tav>
                                        <p:tav tm="100000">
                                          <p:val>
                                            <p:strVal val="#ppt_x"/>
                                          </p:val>
                                        </p:tav>
                                      </p:tavLst>
                                    </p:anim>
                                    <p:anim calcmode="lin" valueType="num">
                                      <p:cBhvr additive="base">
                                        <p:cTn id="17" dur="500" fill="hold"/>
                                        <p:tgtEl>
                                          <p:spTgt spid="4107"/>
                                        </p:tgtEl>
                                        <p:attrNameLst>
                                          <p:attrName>ppt_y</p:attrName>
                                        </p:attrNameLst>
                                      </p:cBhvr>
                                      <p:tavLst>
                                        <p:tav tm="0">
                                          <p:val>
                                            <p:strVal val="#ppt_y"/>
                                          </p:val>
                                        </p:tav>
                                        <p:tav tm="100000">
                                          <p:val>
                                            <p:strVal val="#ppt_y"/>
                                          </p:val>
                                        </p:tav>
                                      </p:tavLst>
                                    </p:anim>
                                  </p:childTnLst>
                                </p:cTn>
                              </p:par>
                              <p:par>
                                <p:cTn id="18" presetID="4" presetClass="entr" presetSubtype="16" fill="hold" nodeType="withEffect">
                                  <p:stCondLst>
                                    <p:cond delay="0"/>
                                  </p:stCondLst>
                                  <p:childTnLst>
                                    <p:set>
                                      <p:cBhvr>
                                        <p:cTn id="19" dur="1" fill="hold">
                                          <p:stCondLst>
                                            <p:cond delay="0"/>
                                          </p:stCondLst>
                                        </p:cTn>
                                        <p:tgtEl>
                                          <p:spTgt spid="4106"/>
                                        </p:tgtEl>
                                        <p:attrNameLst>
                                          <p:attrName>style.visibility</p:attrName>
                                        </p:attrNameLst>
                                      </p:cBhvr>
                                      <p:to>
                                        <p:strVal val="visible"/>
                                      </p:to>
                                    </p:set>
                                    <p:animEffect transition="in" filter="box(in)">
                                      <p:cBhvr>
                                        <p:cTn id="20" dur="500"/>
                                        <p:tgtEl>
                                          <p:spTgt spid="4106"/>
                                        </p:tgtEl>
                                      </p:cBhvr>
                                    </p:animEffect>
                                  </p:childTnLst>
                                </p:cTn>
                              </p:par>
                              <p:par>
                                <p:cTn id="21" presetID="2" presetClass="entr" presetSubtype="2" fill="hold" nodeType="withEffect">
                                  <p:stCondLst>
                                    <p:cond delay="0"/>
                                  </p:stCondLst>
                                  <p:childTnLst>
                                    <p:set>
                                      <p:cBhvr>
                                        <p:cTn id="22" dur="1" fill="hold">
                                          <p:stCondLst>
                                            <p:cond delay="0"/>
                                          </p:stCondLst>
                                        </p:cTn>
                                        <p:tgtEl>
                                          <p:spTgt spid="4109"/>
                                        </p:tgtEl>
                                        <p:attrNameLst>
                                          <p:attrName>style.visibility</p:attrName>
                                        </p:attrNameLst>
                                      </p:cBhvr>
                                      <p:to>
                                        <p:strVal val="visible"/>
                                      </p:to>
                                    </p:set>
                                    <p:anim calcmode="lin" valueType="num">
                                      <p:cBhvr additive="base">
                                        <p:cTn id="23" dur="500" fill="hold"/>
                                        <p:tgtEl>
                                          <p:spTgt spid="4109"/>
                                        </p:tgtEl>
                                        <p:attrNameLst>
                                          <p:attrName>ppt_x</p:attrName>
                                        </p:attrNameLst>
                                      </p:cBhvr>
                                      <p:tavLst>
                                        <p:tav tm="0">
                                          <p:val>
                                            <p:strVal val="1+#ppt_w/2"/>
                                          </p:val>
                                        </p:tav>
                                        <p:tav tm="100000">
                                          <p:val>
                                            <p:strVal val="#ppt_x"/>
                                          </p:val>
                                        </p:tav>
                                      </p:tavLst>
                                    </p:anim>
                                    <p:anim calcmode="lin" valueType="num">
                                      <p:cBhvr additive="base">
                                        <p:cTn id="24" dur="500" fill="hold"/>
                                        <p:tgtEl>
                                          <p:spTgt spid="4109"/>
                                        </p:tgtEl>
                                        <p:attrNameLst>
                                          <p:attrName>ppt_y</p:attrName>
                                        </p:attrNameLst>
                                      </p:cBhvr>
                                      <p:tavLst>
                                        <p:tav tm="0">
                                          <p:val>
                                            <p:strVal val="#ppt_y"/>
                                          </p:val>
                                        </p:tav>
                                        <p:tav tm="100000">
                                          <p:val>
                                            <p:strVal val="#ppt_y"/>
                                          </p:val>
                                        </p:tav>
                                      </p:tavLst>
                                    </p:anim>
                                  </p:childTnLst>
                                </p:cTn>
                              </p:par>
                              <p:par>
                                <p:cTn id="25" presetID="2" presetClass="entr" presetSubtype="2" fill="hold" nodeType="withEffect">
                                  <p:stCondLst>
                                    <p:cond delay="0"/>
                                  </p:stCondLst>
                                  <p:childTnLst>
                                    <p:set>
                                      <p:cBhvr>
                                        <p:cTn id="26" dur="1" fill="hold">
                                          <p:stCondLst>
                                            <p:cond delay="0"/>
                                          </p:stCondLst>
                                        </p:cTn>
                                        <p:tgtEl>
                                          <p:spTgt spid="4108"/>
                                        </p:tgtEl>
                                        <p:attrNameLst>
                                          <p:attrName>style.visibility</p:attrName>
                                        </p:attrNameLst>
                                      </p:cBhvr>
                                      <p:to>
                                        <p:strVal val="visible"/>
                                      </p:to>
                                    </p:set>
                                    <p:anim calcmode="lin" valueType="num">
                                      <p:cBhvr additive="base">
                                        <p:cTn id="27" dur="500" fill="hold"/>
                                        <p:tgtEl>
                                          <p:spTgt spid="4108"/>
                                        </p:tgtEl>
                                        <p:attrNameLst>
                                          <p:attrName>ppt_x</p:attrName>
                                        </p:attrNameLst>
                                      </p:cBhvr>
                                      <p:tavLst>
                                        <p:tav tm="0">
                                          <p:val>
                                            <p:strVal val="1+#ppt_w/2"/>
                                          </p:val>
                                        </p:tav>
                                        <p:tav tm="100000">
                                          <p:val>
                                            <p:strVal val="#ppt_x"/>
                                          </p:val>
                                        </p:tav>
                                      </p:tavLst>
                                    </p:anim>
                                    <p:anim calcmode="lin" valueType="num">
                                      <p:cBhvr additive="base">
                                        <p:cTn id="28" dur="500" fill="hold"/>
                                        <p:tgtEl>
                                          <p:spTgt spid="410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58067DE-2C9E-EB8B-4773-730439643E96}"/>
              </a:ext>
            </a:extLst>
          </p:cNvPr>
          <p:cNvSpPr txBox="1">
            <a:spLocks noChangeArrowheads="1"/>
          </p:cNvSpPr>
          <p:nvPr/>
        </p:nvSpPr>
        <p:spPr bwMode="auto">
          <a:xfrm>
            <a:off x="179511" y="764704"/>
            <a:ext cx="8785101"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lgn="ctr">
              <a:spcBef>
                <a:spcPct val="0"/>
              </a:spcBef>
              <a:buClrTx/>
              <a:buSzTx/>
              <a:buFontTx/>
              <a:buNone/>
            </a:pPr>
            <a:r>
              <a:rPr lang="es-ES" altLang="es-AR" sz="2800" dirty="0">
                <a:solidFill>
                  <a:srgbClr val="000000"/>
                </a:solidFill>
                <a:latin typeface="Bookman Old Style" panose="02050604050505020204" pitchFamily="18" charset="0"/>
              </a:rPr>
              <a:t>IDONEIDAD</a:t>
            </a:r>
            <a:endParaRPr lang="es-AR" altLang="es-AR" sz="2800" dirty="0">
              <a:solidFill>
                <a:srgbClr val="000000"/>
              </a:solidFill>
              <a:latin typeface="Bookman Old Style" panose="02050604050505020204" pitchFamily="18" charset="0"/>
            </a:endParaRPr>
          </a:p>
        </p:txBody>
      </p:sp>
      <p:sp>
        <p:nvSpPr>
          <p:cNvPr id="4" name="CuadroTexto 3">
            <a:extLst>
              <a:ext uri="{FF2B5EF4-FFF2-40B4-BE49-F238E27FC236}">
                <a16:creationId xmlns:a16="http://schemas.microsoft.com/office/drawing/2014/main" id="{AD69DE51-343D-C61C-5E9E-46B4630E90F8}"/>
              </a:ext>
            </a:extLst>
          </p:cNvPr>
          <p:cNvSpPr txBox="1">
            <a:spLocks noChangeArrowheads="1"/>
          </p:cNvSpPr>
          <p:nvPr/>
        </p:nvSpPr>
        <p:spPr bwMode="auto">
          <a:xfrm>
            <a:off x="539552" y="1556792"/>
            <a:ext cx="33845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spcBef>
                <a:spcPct val="0"/>
              </a:spcBef>
              <a:buClrTx/>
              <a:buSzTx/>
              <a:buFontTx/>
              <a:buNone/>
            </a:pPr>
            <a:r>
              <a:rPr lang="es-ES" altLang="es-AR" sz="2800" b="0" dirty="0">
                <a:solidFill>
                  <a:srgbClr val="000000"/>
                </a:solidFill>
                <a:latin typeface="Bookman Old Style" panose="02050604050505020204" pitchFamily="18" charset="0"/>
              </a:rPr>
              <a:t>1. Honestidad.</a:t>
            </a:r>
            <a:endParaRPr lang="es-AR" altLang="es-AR" sz="2800" b="0" dirty="0">
              <a:solidFill>
                <a:srgbClr val="000000"/>
              </a:solidFill>
              <a:latin typeface="Bookman Old Style" panose="02050604050505020204" pitchFamily="18" charset="0"/>
            </a:endParaRPr>
          </a:p>
        </p:txBody>
      </p:sp>
      <p:sp>
        <p:nvSpPr>
          <p:cNvPr id="5" name="CuadroTexto 4">
            <a:extLst>
              <a:ext uri="{FF2B5EF4-FFF2-40B4-BE49-F238E27FC236}">
                <a16:creationId xmlns:a16="http://schemas.microsoft.com/office/drawing/2014/main" id="{D20F69E2-7364-11A5-EC26-9B77ABEAE5F6}"/>
              </a:ext>
            </a:extLst>
          </p:cNvPr>
          <p:cNvSpPr txBox="1">
            <a:spLocks noChangeArrowheads="1"/>
          </p:cNvSpPr>
          <p:nvPr/>
        </p:nvSpPr>
        <p:spPr bwMode="auto">
          <a:xfrm>
            <a:off x="539824" y="2276872"/>
            <a:ext cx="3240088" cy="893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spcBef>
                <a:spcPct val="0"/>
              </a:spcBef>
              <a:buClrTx/>
              <a:buSzTx/>
              <a:buFontTx/>
              <a:buNone/>
            </a:pPr>
            <a:r>
              <a:rPr lang="es-AR" altLang="es-AR" sz="2800" b="0" dirty="0">
                <a:solidFill>
                  <a:srgbClr val="000000"/>
                </a:solidFill>
                <a:latin typeface="Bookman Old Style" panose="02050604050505020204" pitchFamily="18" charset="0"/>
                <a:cs typeface="Times New Roman" panose="02020603050405020304" pitchFamily="18" charset="0"/>
              </a:rPr>
              <a:t>2. Apartidismo.</a:t>
            </a:r>
          </a:p>
          <a:p>
            <a:pPr>
              <a:spcBef>
                <a:spcPct val="0"/>
              </a:spcBef>
              <a:buClrTx/>
              <a:buSzTx/>
              <a:buFontTx/>
              <a:buNone/>
            </a:pPr>
            <a:endParaRPr lang="es-AR" altLang="es-AR" sz="2400" dirty="0">
              <a:solidFill>
                <a:srgbClr val="000000"/>
              </a:solidFill>
              <a:latin typeface="Times New Roman" panose="02020603050405020304" pitchFamily="18" charset="0"/>
            </a:endParaRPr>
          </a:p>
        </p:txBody>
      </p:sp>
      <p:sp>
        <p:nvSpPr>
          <p:cNvPr id="6" name="CuadroTexto 5">
            <a:extLst>
              <a:ext uri="{FF2B5EF4-FFF2-40B4-BE49-F238E27FC236}">
                <a16:creationId xmlns:a16="http://schemas.microsoft.com/office/drawing/2014/main" id="{F578EAB0-C028-254C-56B7-DCD22B0F4516}"/>
              </a:ext>
            </a:extLst>
          </p:cNvPr>
          <p:cNvSpPr txBox="1">
            <a:spLocks noChangeArrowheads="1"/>
          </p:cNvSpPr>
          <p:nvPr/>
        </p:nvSpPr>
        <p:spPr bwMode="auto">
          <a:xfrm>
            <a:off x="539552" y="2996952"/>
            <a:ext cx="3276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spcBef>
                <a:spcPct val="0"/>
              </a:spcBef>
              <a:buClrTx/>
              <a:buSzTx/>
              <a:buFontTx/>
              <a:buNone/>
            </a:pPr>
            <a:r>
              <a:rPr lang="es-AR" altLang="es-AR" sz="2800" b="0" dirty="0">
                <a:solidFill>
                  <a:srgbClr val="000000"/>
                </a:solidFill>
                <a:latin typeface="Bookman Old Style" panose="02050604050505020204" pitchFamily="18" charset="0"/>
                <a:cs typeface="Times New Roman" panose="02020603050405020304" pitchFamily="18" charset="0"/>
              </a:rPr>
              <a:t>3. Imparcialidad.</a:t>
            </a:r>
            <a:endParaRPr lang="es-AR" altLang="es-AR" sz="2800" b="0" dirty="0">
              <a:solidFill>
                <a:srgbClr val="000000"/>
              </a:solidFill>
              <a:latin typeface="Bookman Old Style" panose="02050604050505020204" pitchFamily="18" charset="0"/>
            </a:endParaRPr>
          </a:p>
        </p:txBody>
      </p:sp>
      <p:sp>
        <p:nvSpPr>
          <p:cNvPr id="7" name="CuadroTexto 6">
            <a:extLst>
              <a:ext uri="{FF2B5EF4-FFF2-40B4-BE49-F238E27FC236}">
                <a16:creationId xmlns:a16="http://schemas.microsoft.com/office/drawing/2014/main" id="{515FF507-43AB-6E53-C37A-538D100C3FEE}"/>
              </a:ext>
            </a:extLst>
          </p:cNvPr>
          <p:cNvSpPr txBox="1">
            <a:spLocks noChangeArrowheads="1"/>
          </p:cNvSpPr>
          <p:nvPr/>
        </p:nvSpPr>
        <p:spPr bwMode="auto">
          <a:xfrm>
            <a:off x="575121" y="3789040"/>
            <a:ext cx="3852863"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spcBef>
                <a:spcPct val="0"/>
              </a:spcBef>
              <a:buClrTx/>
              <a:buSzTx/>
              <a:buFontTx/>
              <a:buNone/>
            </a:pPr>
            <a:r>
              <a:rPr lang="es-AR" altLang="es-AR" sz="2800" b="0" dirty="0">
                <a:solidFill>
                  <a:srgbClr val="000000"/>
                </a:solidFill>
                <a:latin typeface="Bookman Old Style" panose="02050604050505020204" pitchFamily="18" charset="0"/>
                <a:cs typeface="Times New Roman" panose="02020603050405020304" pitchFamily="18" charset="0"/>
              </a:rPr>
              <a:t>4. Independencia.</a:t>
            </a:r>
          </a:p>
          <a:p>
            <a:pPr>
              <a:spcBef>
                <a:spcPct val="0"/>
              </a:spcBef>
              <a:buClrTx/>
              <a:buSzTx/>
              <a:buFontTx/>
              <a:buNone/>
            </a:pPr>
            <a:endParaRPr lang="es-AR" altLang="es-AR" sz="2400" dirty="0">
              <a:solidFill>
                <a:srgbClr val="000000"/>
              </a:solidFill>
              <a:latin typeface="Times New Roman" panose="02020603050405020304" pitchFamily="18" charset="0"/>
            </a:endParaRPr>
          </a:p>
        </p:txBody>
      </p:sp>
      <p:sp>
        <p:nvSpPr>
          <p:cNvPr id="8" name="CuadroTexto 7">
            <a:extLst>
              <a:ext uri="{FF2B5EF4-FFF2-40B4-BE49-F238E27FC236}">
                <a16:creationId xmlns:a16="http://schemas.microsoft.com/office/drawing/2014/main" id="{E84AFB19-B5B5-1BDD-FACB-25717114CD19}"/>
              </a:ext>
            </a:extLst>
          </p:cNvPr>
          <p:cNvSpPr txBox="1"/>
          <p:nvPr/>
        </p:nvSpPr>
        <p:spPr>
          <a:xfrm>
            <a:off x="285948" y="4581128"/>
            <a:ext cx="6662316" cy="1323439"/>
          </a:xfrm>
          <a:prstGeom prst="rect">
            <a:avLst/>
          </a:prstGeom>
          <a:noFill/>
        </p:spPr>
        <p:txBody>
          <a:bodyPr wrap="square">
            <a:spAutoFit/>
          </a:bodyPr>
          <a:lstStyle/>
          <a:p>
            <a:pPr marL="270510">
              <a:defRPr/>
            </a:pPr>
            <a:r>
              <a:rPr lang="es-AR" sz="2800" b="0" dirty="0">
                <a:latin typeface="Bookman Old Style" panose="02050604050505020204" pitchFamily="18" charset="0"/>
                <a:ea typeface="Times New Roman" panose="02020603050405020304" pitchFamily="18" charset="0"/>
              </a:rPr>
              <a:t>5. Capacidad técnica.</a:t>
            </a:r>
          </a:p>
          <a:p>
            <a:pPr marL="270510" indent="-270510">
              <a:defRPr/>
            </a:pPr>
            <a:r>
              <a:rPr lang="es-AR" sz="2800" b="0" dirty="0">
                <a:ea typeface="Times New Roman" panose="02020603050405020304" pitchFamily="18" charset="0"/>
              </a:rPr>
              <a:t> </a:t>
            </a:r>
          </a:p>
          <a:p>
            <a:pPr>
              <a:defRPr/>
            </a:pPr>
            <a:endParaRPr lang="es-AR" dirty="0"/>
          </a:p>
        </p:txBody>
      </p:sp>
    </p:spTree>
    <p:extLst>
      <p:ext uri="{BB962C8B-B14F-4D97-AF65-F5344CB8AC3E}">
        <p14:creationId xmlns:p14="http://schemas.microsoft.com/office/powerpoint/2010/main" val="18114401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P spid="7"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98306" name="Rectangle 2">
            <a:extLst>
              <a:ext uri="{FF2B5EF4-FFF2-40B4-BE49-F238E27FC236}">
                <a16:creationId xmlns:a16="http://schemas.microsoft.com/office/drawing/2014/main" id="{C1435EB2-3E56-8BA4-64F6-22EA5D3E9406}"/>
              </a:ext>
            </a:extLst>
          </p:cNvPr>
          <p:cNvSpPr>
            <a:spLocks noGrp="1" noChangeArrowheads="1"/>
          </p:cNvSpPr>
          <p:nvPr>
            <p:ph type="body" idx="1"/>
          </p:nvPr>
        </p:nvSpPr>
        <p:spPr>
          <a:xfrm>
            <a:off x="649288" y="260648"/>
            <a:ext cx="7667625" cy="719138"/>
          </a:xfrm>
          <a:noFill/>
        </p:spPr>
        <p:txBody>
          <a:bodyPr/>
          <a:lstStyle/>
          <a:p>
            <a:pPr algn="ctr">
              <a:lnSpc>
                <a:spcPct val="110000"/>
              </a:lnSpc>
              <a:buClr>
                <a:srgbClr val="000000"/>
              </a:buClr>
              <a:buSzPct val="90000"/>
              <a:buFont typeface="Symbol" panose="05050102010706020507" pitchFamily="18" charset="2"/>
              <a:buNone/>
            </a:pPr>
            <a:r>
              <a:rPr lang="es-AR" altLang="es-AR" sz="2800" dirty="0">
                <a:solidFill>
                  <a:srgbClr val="000000"/>
                </a:solidFill>
                <a:latin typeface="Bookman Old Style" panose="02050604050505020204" pitchFamily="18" charset="0"/>
              </a:rPr>
              <a:t>IDONEIDAD</a:t>
            </a:r>
            <a:endParaRPr lang="es-ES" altLang="es-AR" sz="2800" dirty="0">
              <a:solidFill>
                <a:srgbClr val="000000"/>
              </a:solidFill>
              <a:latin typeface="Bookman Old Style" panose="02050604050505020204" pitchFamily="18" charset="0"/>
            </a:endParaRPr>
          </a:p>
        </p:txBody>
      </p:sp>
      <p:sp>
        <p:nvSpPr>
          <p:cNvPr id="98308" name="Rectangle 4">
            <a:extLst>
              <a:ext uri="{FF2B5EF4-FFF2-40B4-BE49-F238E27FC236}">
                <a16:creationId xmlns:a16="http://schemas.microsoft.com/office/drawing/2014/main" id="{0207CEAA-4761-1AE2-D80A-49CF4484A584}"/>
              </a:ext>
            </a:extLst>
          </p:cNvPr>
          <p:cNvSpPr>
            <a:spLocks noChangeArrowheads="1"/>
          </p:cNvSpPr>
          <p:nvPr/>
        </p:nvSpPr>
        <p:spPr bwMode="auto">
          <a:xfrm>
            <a:off x="107505" y="2456017"/>
            <a:ext cx="4267808" cy="529569"/>
          </a:xfrm>
          <a:prstGeom prst="rect">
            <a:avLst/>
          </a:prstGeom>
          <a:noFill/>
          <a:ln w="12700" cap="sq">
            <a:noFill/>
            <a:miter lim="800000"/>
            <a:headEnd type="none" w="sm" len="sm"/>
            <a:tailEnd type="none" w="sm" len="sm"/>
          </a:ln>
          <a:effectLst/>
        </p:spPr>
        <p:txBody>
          <a:bodyPr wrap="square" anchor="ctr">
            <a:spAutoFit/>
          </a:bodyPr>
          <a:lstStyle/>
          <a:p>
            <a:pPr marL="457200" indent="-457200" algn="ctr">
              <a:lnSpc>
                <a:spcPct val="110000"/>
              </a:lnSpc>
              <a:defRPr/>
            </a:pPr>
            <a:r>
              <a:rPr lang="es-AR" sz="2800" b="0" i="1" dirty="0">
                <a:latin typeface="Arial" charset="0"/>
              </a:rPr>
              <a:t>Medición de la  idoneidad</a:t>
            </a:r>
            <a:r>
              <a:rPr lang="es-ES" sz="2800" i="1" dirty="0">
                <a:effectLst>
                  <a:outerShdw blurRad="38100" dist="38100" dir="2700000" algn="tl">
                    <a:srgbClr val="FFFFFF"/>
                  </a:outerShdw>
                </a:effectLst>
                <a:latin typeface="Arial" charset="0"/>
              </a:rPr>
              <a:t> </a:t>
            </a:r>
          </a:p>
        </p:txBody>
      </p:sp>
      <p:sp>
        <p:nvSpPr>
          <p:cNvPr id="98309" name="Rectangle 5">
            <a:extLst>
              <a:ext uri="{FF2B5EF4-FFF2-40B4-BE49-F238E27FC236}">
                <a16:creationId xmlns:a16="http://schemas.microsoft.com/office/drawing/2014/main" id="{E2E3C99C-3544-C858-11A2-C98749F93406}"/>
              </a:ext>
            </a:extLst>
          </p:cNvPr>
          <p:cNvSpPr>
            <a:spLocks noChangeArrowheads="1"/>
          </p:cNvSpPr>
          <p:nvPr/>
        </p:nvSpPr>
        <p:spPr bwMode="auto">
          <a:xfrm>
            <a:off x="5075238" y="1645003"/>
            <a:ext cx="3168649" cy="529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nchor="ctr">
            <a:spAutoFit/>
          </a:bodyPr>
          <a:lstStyle>
            <a:lvl1pPr marL="457200" indent="-457200">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lnSpc>
                <a:spcPct val="110000"/>
              </a:lnSpc>
              <a:spcBef>
                <a:spcPct val="0"/>
              </a:spcBef>
              <a:buClrTx/>
              <a:buSzTx/>
              <a:buFontTx/>
              <a:buNone/>
            </a:pPr>
            <a:r>
              <a:rPr lang="es-AR" altLang="es-AR" sz="2800" b="0" i="1" dirty="0">
                <a:solidFill>
                  <a:srgbClr val="000000"/>
                </a:solidFill>
              </a:rPr>
              <a:t>Función</a:t>
            </a:r>
            <a:endParaRPr lang="es-ES" altLang="es-AR" sz="2800" b="0" i="1" dirty="0">
              <a:solidFill>
                <a:srgbClr val="000000"/>
              </a:solidFill>
            </a:endParaRPr>
          </a:p>
        </p:txBody>
      </p:sp>
      <p:sp>
        <p:nvSpPr>
          <p:cNvPr id="98310" name="AutoShape 6">
            <a:extLst>
              <a:ext uri="{FF2B5EF4-FFF2-40B4-BE49-F238E27FC236}">
                <a16:creationId xmlns:a16="http://schemas.microsoft.com/office/drawing/2014/main" id="{4DBAE3EE-CFA9-CAF7-01DD-3C777D0E67BB}"/>
              </a:ext>
            </a:extLst>
          </p:cNvPr>
          <p:cNvSpPr>
            <a:spLocks/>
          </p:cNvSpPr>
          <p:nvPr/>
        </p:nvSpPr>
        <p:spPr bwMode="auto">
          <a:xfrm>
            <a:off x="4545094" y="1645003"/>
            <a:ext cx="360363" cy="2376487"/>
          </a:xfrm>
          <a:prstGeom prst="leftBrace">
            <a:avLst>
              <a:gd name="adj1" fmla="val 54956"/>
              <a:gd name="adj2" fmla="val 50000"/>
            </a:avLst>
          </a:prstGeom>
          <a:noFill/>
          <a:ln w="12700" cap="sq">
            <a:solidFill>
              <a:schemeClr val="tx1"/>
            </a:solidFill>
            <a:round/>
            <a:headEnd type="none" w="sm" len="sm"/>
            <a:tailEnd type="none" w="sm" len="sm"/>
          </a:ln>
          <a:effectLst/>
        </p:spPr>
        <p:txBody>
          <a:bodyPr wrap="none" anchor="ctr"/>
          <a:lstStyle/>
          <a:p>
            <a:pPr>
              <a:defRPr/>
            </a:pPr>
            <a:endParaRPr lang="es-ES">
              <a:effectLst>
                <a:outerShdw blurRad="38100" dist="38100" dir="2700000" algn="tl">
                  <a:srgbClr val="000000">
                    <a:alpha val="43137"/>
                  </a:srgbClr>
                </a:outerShdw>
              </a:effectLst>
            </a:endParaRPr>
          </a:p>
        </p:txBody>
      </p:sp>
      <p:sp>
        <p:nvSpPr>
          <p:cNvPr id="98311" name="Rectangle 7">
            <a:extLst>
              <a:ext uri="{FF2B5EF4-FFF2-40B4-BE49-F238E27FC236}">
                <a16:creationId xmlns:a16="http://schemas.microsoft.com/office/drawing/2014/main" id="{38798201-390E-4E25-8AC6-0C65AD17D76D}"/>
              </a:ext>
            </a:extLst>
          </p:cNvPr>
          <p:cNvSpPr>
            <a:spLocks noChangeArrowheads="1"/>
          </p:cNvSpPr>
          <p:nvPr/>
        </p:nvSpPr>
        <p:spPr bwMode="auto">
          <a:xfrm>
            <a:off x="215776" y="4998119"/>
            <a:ext cx="87487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nchor="ctr">
            <a:spAutoFit/>
          </a:bodyPr>
          <a:lstStyle>
            <a:lvl1pPr>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spcBef>
                <a:spcPct val="0"/>
              </a:spcBef>
              <a:buClrTx/>
              <a:buSzTx/>
              <a:buFontTx/>
              <a:buNone/>
            </a:pPr>
            <a:r>
              <a:rPr lang="es-AR" altLang="es-AR" sz="2800" b="0" i="1" dirty="0">
                <a:solidFill>
                  <a:srgbClr val="000000"/>
                </a:solidFill>
              </a:rPr>
              <a:t>Requisito de admisión y </a:t>
            </a:r>
            <a:r>
              <a:rPr lang="es-AR" altLang="es-AR" sz="2800" i="1" dirty="0">
                <a:solidFill>
                  <a:srgbClr val="000000"/>
                </a:solidFill>
              </a:rPr>
              <a:t>condición de permanencia.</a:t>
            </a:r>
            <a:endParaRPr lang="es-ES" altLang="es-AR" sz="2800" i="1" dirty="0">
              <a:solidFill>
                <a:srgbClr val="000000"/>
              </a:solidFill>
            </a:endParaRPr>
          </a:p>
        </p:txBody>
      </p:sp>
      <p:sp>
        <p:nvSpPr>
          <p:cNvPr id="98312" name="Rectangle 8">
            <a:extLst>
              <a:ext uri="{FF2B5EF4-FFF2-40B4-BE49-F238E27FC236}">
                <a16:creationId xmlns:a16="http://schemas.microsoft.com/office/drawing/2014/main" id="{1436A916-063C-F569-892C-76C1D27EAB2B}"/>
              </a:ext>
            </a:extLst>
          </p:cNvPr>
          <p:cNvSpPr>
            <a:spLocks noChangeArrowheads="1"/>
          </p:cNvSpPr>
          <p:nvPr/>
        </p:nvSpPr>
        <p:spPr bwMode="auto">
          <a:xfrm>
            <a:off x="5075237" y="2509099"/>
            <a:ext cx="3095625" cy="529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nchor="ctr">
            <a:spAutoFit/>
          </a:bodyPr>
          <a:lstStyle>
            <a:lvl1pPr marL="457200" indent="-457200">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lnSpc>
                <a:spcPct val="110000"/>
              </a:lnSpc>
              <a:spcBef>
                <a:spcPct val="0"/>
              </a:spcBef>
              <a:buClrTx/>
              <a:buSzTx/>
              <a:buFontTx/>
              <a:buNone/>
            </a:pPr>
            <a:r>
              <a:rPr lang="es-AR" altLang="es-AR" sz="2800" b="0" i="1" dirty="0">
                <a:solidFill>
                  <a:srgbClr val="000000"/>
                </a:solidFill>
              </a:rPr>
              <a:t>Rol del Estado</a:t>
            </a:r>
            <a:endParaRPr lang="es-ES" altLang="es-AR" sz="2800" b="0" i="1" dirty="0">
              <a:solidFill>
                <a:srgbClr val="000000"/>
              </a:solidFill>
            </a:endParaRPr>
          </a:p>
        </p:txBody>
      </p:sp>
      <p:sp>
        <p:nvSpPr>
          <p:cNvPr id="98313" name="Rectangle 9">
            <a:extLst>
              <a:ext uri="{FF2B5EF4-FFF2-40B4-BE49-F238E27FC236}">
                <a16:creationId xmlns:a16="http://schemas.microsoft.com/office/drawing/2014/main" id="{05745E8D-D008-8FE6-49C2-BA8079A32450}"/>
              </a:ext>
            </a:extLst>
          </p:cNvPr>
          <p:cNvSpPr>
            <a:spLocks noChangeArrowheads="1"/>
          </p:cNvSpPr>
          <p:nvPr/>
        </p:nvSpPr>
        <p:spPr bwMode="auto">
          <a:xfrm>
            <a:off x="5002212" y="3301187"/>
            <a:ext cx="3890267" cy="529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nchor="ctr">
            <a:spAutoFit/>
          </a:bodyPr>
          <a:lstStyle>
            <a:lvl1pPr marL="457200" indent="-457200">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lnSpc>
                <a:spcPct val="110000"/>
              </a:lnSpc>
              <a:spcBef>
                <a:spcPct val="0"/>
              </a:spcBef>
              <a:buClrTx/>
              <a:buSzTx/>
              <a:buFontTx/>
              <a:buNone/>
            </a:pPr>
            <a:r>
              <a:rPr lang="es-AR" altLang="es-AR" sz="2800" b="0" i="1" dirty="0">
                <a:solidFill>
                  <a:srgbClr val="000000"/>
                </a:solidFill>
              </a:rPr>
              <a:t>Fines que persigue</a:t>
            </a:r>
            <a:endParaRPr lang="es-ES" altLang="es-AR" sz="2800" b="0" i="1" dirty="0">
              <a:solidFill>
                <a:srgbClr val="000000"/>
              </a:solidFill>
            </a:endParaRPr>
          </a:p>
        </p:txBody>
      </p:sp>
    </p:spTree>
    <p:extLst>
      <p:ext uri="{BB962C8B-B14F-4D97-AF65-F5344CB8AC3E}">
        <p14:creationId xmlns:p14="http://schemas.microsoft.com/office/powerpoint/2010/main" val="21658044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98306"/>
                                        </p:tgtEl>
                                        <p:attrNameLst>
                                          <p:attrName>style.visibility</p:attrName>
                                        </p:attrNameLst>
                                      </p:cBhvr>
                                      <p:to>
                                        <p:strVal val="visible"/>
                                      </p:to>
                                    </p:set>
                                    <p:anim calcmode="lin" valueType="num">
                                      <p:cBhvr additive="base">
                                        <p:cTn id="7" dur="500" fill="hold"/>
                                        <p:tgtEl>
                                          <p:spTgt spid="98306"/>
                                        </p:tgtEl>
                                        <p:attrNameLst>
                                          <p:attrName>ppt_x</p:attrName>
                                        </p:attrNameLst>
                                      </p:cBhvr>
                                      <p:tavLst>
                                        <p:tav tm="0">
                                          <p:val>
                                            <p:strVal val="0-#ppt_w/2"/>
                                          </p:val>
                                        </p:tav>
                                        <p:tav tm="100000">
                                          <p:val>
                                            <p:strVal val="#ppt_x"/>
                                          </p:val>
                                        </p:tav>
                                      </p:tavLst>
                                    </p:anim>
                                    <p:anim calcmode="lin" valueType="num">
                                      <p:cBhvr additive="base">
                                        <p:cTn id="8" dur="500" fill="hold"/>
                                        <p:tgtEl>
                                          <p:spTgt spid="9830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nodeType="clickEffect">
                                  <p:stCondLst>
                                    <p:cond delay="0"/>
                                  </p:stCondLst>
                                  <p:childTnLst>
                                    <p:set>
                                      <p:cBhvr>
                                        <p:cTn id="12" dur="1" fill="hold">
                                          <p:stCondLst>
                                            <p:cond delay="0"/>
                                          </p:stCondLst>
                                        </p:cTn>
                                        <p:tgtEl>
                                          <p:spTgt spid="98308"/>
                                        </p:tgtEl>
                                        <p:attrNameLst>
                                          <p:attrName>style.visibility</p:attrName>
                                        </p:attrNameLst>
                                      </p:cBhvr>
                                      <p:to>
                                        <p:strVal val="visible"/>
                                      </p:to>
                                    </p:set>
                                    <p:anim calcmode="lin" valueType="num">
                                      <p:cBhvr additive="base">
                                        <p:cTn id="13" dur="500" fill="hold"/>
                                        <p:tgtEl>
                                          <p:spTgt spid="98308"/>
                                        </p:tgtEl>
                                        <p:attrNameLst>
                                          <p:attrName>ppt_x</p:attrName>
                                        </p:attrNameLst>
                                      </p:cBhvr>
                                      <p:tavLst>
                                        <p:tav tm="0">
                                          <p:val>
                                            <p:strVal val="1+#ppt_w/2"/>
                                          </p:val>
                                        </p:tav>
                                        <p:tav tm="100000">
                                          <p:val>
                                            <p:strVal val="#ppt_x"/>
                                          </p:val>
                                        </p:tav>
                                      </p:tavLst>
                                    </p:anim>
                                    <p:anim calcmode="lin" valueType="num">
                                      <p:cBhvr additive="base">
                                        <p:cTn id="14" dur="500" fill="hold"/>
                                        <p:tgtEl>
                                          <p:spTgt spid="98308"/>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nodeType="clickEffect">
                                  <p:stCondLst>
                                    <p:cond delay="0"/>
                                  </p:stCondLst>
                                  <p:childTnLst>
                                    <p:set>
                                      <p:cBhvr>
                                        <p:cTn id="18" dur="1" fill="hold">
                                          <p:stCondLst>
                                            <p:cond delay="0"/>
                                          </p:stCondLst>
                                        </p:cTn>
                                        <p:tgtEl>
                                          <p:spTgt spid="98310"/>
                                        </p:tgtEl>
                                        <p:attrNameLst>
                                          <p:attrName>style.visibility</p:attrName>
                                        </p:attrNameLst>
                                      </p:cBhvr>
                                      <p:to>
                                        <p:strVal val="visible"/>
                                      </p:to>
                                    </p:set>
                                    <p:anim calcmode="lin" valueType="num">
                                      <p:cBhvr additive="base">
                                        <p:cTn id="19" dur="500" fill="hold"/>
                                        <p:tgtEl>
                                          <p:spTgt spid="98310"/>
                                        </p:tgtEl>
                                        <p:attrNameLst>
                                          <p:attrName>ppt_x</p:attrName>
                                        </p:attrNameLst>
                                      </p:cBhvr>
                                      <p:tavLst>
                                        <p:tav tm="0">
                                          <p:val>
                                            <p:strVal val="1+#ppt_w/2"/>
                                          </p:val>
                                        </p:tav>
                                        <p:tav tm="100000">
                                          <p:val>
                                            <p:strVal val="#ppt_x"/>
                                          </p:val>
                                        </p:tav>
                                      </p:tavLst>
                                    </p:anim>
                                    <p:anim calcmode="lin" valueType="num">
                                      <p:cBhvr additive="base">
                                        <p:cTn id="20" dur="500" fill="hold"/>
                                        <p:tgtEl>
                                          <p:spTgt spid="98310"/>
                                        </p:tgtEl>
                                        <p:attrNameLst>
                                          <p:attrName>ppt_y</p:attrName>
                                        </p:attrNameLst>
                                      </p:cBhvr>
                                      <p:tavLst>
                                        <p:tav tm="0">
                                          <p:val>
                                            <p:strVal val="#ppt_y"/>
                                          </p:val>
                                        </p:tav>
                                        <p:tav tm="100000">
                                          <p:val>
                                            <p:strVal val="#ppt_y"/>
                                          </p:val>
                                        </p:tav>
                                      </p:tavLst>
                                    </p:anim>
                                  </p:childTnLst>
                                </p:cTn>
                              </p:par>
                              <p:par>
                                <p:cTn id="21" presetID="2" presetClass="entr" presetSubtype="2" fill="hold" nodeType="withEffect">
                                  <p:stCondLst>
                                    <p:cond delay="0"/>
                                  </p:stCondLst>
                                  <p:childTnLst>
                                    <p:set>
                                      <p:cBhvr>
                                        <p:cTn id="22" dur="1" fill="hold">
                                          <p:stCondLst>
                                            <p:cond delay="0"/>
                                          </p:stCondLst>
                                        </p:cTn>
                                        <p:tgtEl>
                                          <p:spTgt spid="98309"/>
                                        </p:tgtEl>
                                        <p:attrNameLst>
                                          <p:attrName>style.visibility</p:attrName>
                                        </p:attrNameLst>
                                      </p:cBhvr>
                                      <p:to>
                                        <p:strVal val="visible"/>
                                      </p:to>
                                    </p:set>
                                    <p:anim calcmode="lin" valueType="num">
                                      <p:cBhvr additive="base">
                                        <p:cTn id="23" dur="500" fill="hold"/>
                                        <p:tgtEl>
                                          <p:spTgt spid="98309"/>
                                        </p:tgtEl>
                                        <p:attrNameLst>
                                          <p:attrName>ppt_x</p:attrName>
                                        </p:attrNameLst>
                                      </p:cBhvr>
                                      <p:tavLst>
                                        <p:tav tm="0">
                                          <p:val>
                                            <p:strVal val="1+#ppt_w/2"/>
                                          </p:val>
                                        </p:tav>
                                        <p:tav tm="100000">
                                          <p:val>
                                            <p:strVal val="#ppt_x"/>
                                          </p:val>
                                        </p:tav>
                                      </p:tavLst>
                                    </p:anim>
                                    <p:anim calcmode="lin" valueType="num">
                                      <p:cBhvr additive="base">
                                        <p:cTn id="24" dur="500" fill="hold"/>
                                        <p:tgtEl>
                                          <p:spTgt spid="98309"/>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2" fill="hold" nodeType="clickEffect">
                                  <p:stCondLst>
                                    <p:cond delay="0"/>
                                  </p:stCondLst>
                                  <p:childTnLst>
                                    <p:set>
                                      <p:cBhvr>
                                        <p:cTn id="28" dur="1" fill="hold">
                                          <p:stCondLst>
                                            <p:cond delay="0"/>
                                          </p:stCondLst>
                                        </p:cTn>
                                        <p:tgtEl>
                                          <p:spTgt spid="98312"/>
                                        </p:tgtEl>
                                        <p:attrNameLst>
                                          <p:attrName>style.visibility</p:attrName>
                                        </p:attrNameLst>
                                      </p:cBhvr>
                                      <p:to>
                                        <p:strVal val="visible"/>
                                      </p:to>
                                    </p:set>
                                    <p:anim calcmode="lin" valueType="num">
                                      <p:cBhvr additive="base">
                                        <p:cTn id="29" dur="500" fill="hold"/>
                                        <p:tgtEl>
                                          <p:spTgt spid="98312"/>
                                        </p:tgtEl>
                                        <p:attrNameLst>
                                          <p:attrName>ppt_x</p:attrName>
                                        </p:attrNameLst>
                                      </p:cBhvr>
                                      <p:tavLst>
                                        <p:tav tm="0">
                                          <p:val>
                                            <p:strVal val="1+#ppt_w/2"/>
                                          </p:val>
                                        </p:tav>
                                        <p:tav tm="100000">
                                          <p:val>
                                            <p:strVal val="#ppt_x"/>
                                          </p:val>
                                        </p:tav>
                                      </p:tavLst>
                                    </p:anim>
                                    <p:anim calcmode="lin" valueType="num">
                                      <p:cBhvr additive="base">
                                        <p:cTn id="30" dur="500" fill="hold"/>
                                        <p:tgtEl>
                                          <p:spTgt spid="98312"/>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2" fill="hold" nodeType="clickEffect">
                                  <p:stCondLst>
                                    <p:cond delay="0"/>
                                  </p:stCondLst>
                                  <p:childTnLst>
                                    <p:set>
                                      <p:cBhvr>
                                        <p:cTn id="34" dur="1" fill="hold">
                                          <p:stCondLst>
                                            <p:cond delay="0"/>
                                          </p:stCondLst>
                                        </p:cTn>
                                        <p:tgtEl>
                                          <p:spTgt spid="98313"/>
                                        </p:tgtEl>
                                        <p:attrNameLst>
                                          <p:attrName>style.visibility</p:attrName>
                                        </p:attrNameLst>
                                      </p:cBhvr>
                                      <p:to>
                                        <p:strVal val="visible"/>
                                      </p:to>
                                    </p:set>
                                    <p:anim calcmode="lin" valueType="num">
                                      <p:cBhvr additive="base">
                                        <p:cTn id="35" dur="500" fill="hold"/>
                                        <p:tgtEl>
                                          <p:spTgt spid="98313"/>
                                        </p:tgtEl>
                                        <p:attrNameLst>
                                          <p:attrName>ppt_x</p:attrName>
                                        </p:attrNameLst>
                                      </p:cBhvr>
                                      <p:tavLst>
                                        <p:tav tm="0">
                                          <p:val>
                                            <p:strVal val="1+#ppt_w/2"/>
                                          </p:val>
                                        </p:tav>
                                        <p:tav tm="100000">
                                          <p:val>
                                            <p:strVal val="#ppt_x"/>
                                          </p:val>
                                        </p:tav>
                                      </p:tavLst>
                                    </p:anim>
                                    <p:anim calcmode="lin" valueType="num">
                                      <p:cBhvr additive="base">
                                        <p:cTn id="36" dur="500" fill="hold"/>
                                        <p:tgtEl>
                                          <p:spTgt spid="98313"/>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8" fill="hold" nodeType="clickEffect">
                                  <p:stCondLst>
                                    <p:cond delay="0"/>
                                  </p:stCondLst>
                                  <p:childTnLst>
                                    <p:set>
                                      <p:cBhvr>
                                        <p:cTn id="40" dur="1" fill="hold">
                                          <p:stCondLst>
                                            <p:cond delay="0"/>
                                          </p:stCondLst>
                                        </p:cTn>
                                        <p:tgtEl>
                                          <p:spTgt spid="98311"/>
                                        </p:tgtEl>
                                        <p:attrNameLst>
                                          <p:attrName>style.visibility</p:attrName>
                                        </p:attrNameLst>
                                      </p:cBhvr>
                                      <p:to>
                                        <p:strVal val="visible"/>
                                      </p:to>
                                    </p:set>
                                    <p:anim calcmode="lin" valueType="num">
                                      <p:cBhvr additive="base">
                                        <p:cTn id="41" dur="500" fill="hold"/>
                                        <p:tgtEl>
                                          <p:spTgt spid="98311"/>
                                        </p:tgtEl>
                                        <p:attrNameLst>
                                          <p:attrName>ppt_x</p:attrName>
                                        </p:attrNameLst>
                                      </p:cBhvr>
                                      <p:tavLst>
                                        <p:tav tm="0">
                                          <p:val>
                                            <p:strVal val="0-#ppt_w/2"/>
                                          </p:val>
                                        </p:tav>
                                        <p:tav tm="100000">
                                          <p:val>
                                            <p:strVal val="#ppt_x"/>
                                          </p:val>
                                        </p:tav>
                                      </p:tavLst>
                                    </p:anim>
                                    <p:anim calcmode="lin" valueType="num">
                                      <p:cBhvr additive="base">
                                        <p:cTn id="42" dur="500" fill="hold"/>
                                        <p:tgtEl>
                                          <p:spTgt spid="983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6" grpId="0"/>
      <p:bldP spid="98308" grpId="0"/>
      <p:bldP spid="98309" grpId="0"/>
      <p:bldP spid="98310" grpId="0" animBg="1"/>
      <p:bldP spid="98311" grpId="0"/>
      <p:bldP spid="98312" grpId="0"/>
      <p:bldP spid="98313"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9F64B3E2-B9DB-B1CB-5F8A-840848EC1C96}"/>
              </a:ext>
            </a:extLst>
          </p:cNvPr>
          <p:cNvSpPr>
            <a:spLocks noChangeArrowheads="1"/>
          </p:cNvSpPr>
          <p:nvPr/>
        </p:nvSpPr>
        <p:spPr bwMode="auto">
          <a:xfrm>
            <a:off x="0" y="-301153"/>
            <a:ext cx="65" cy="60230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285660" rIns="0" bIns="36501"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AR" altLang="es-AR" sz="1800" b="0" i="0" u="none" strike="noStrike" cap="none" normalizeH="0" baseline="0" dirty="0">
              <a:ln>
                <a:noFill/>
              </a:ln>
              <a:solidFill>
                <a:schemeClr val="tx1"/>
              </a:solidFill>
              <a:effectLst/>
              <a:latin typeface="Arial" panose="020B0604020202020204" pitchFamily="34" charset="0"/>
            </a:endParaRPr>
          </a:p>
        </p:txBody>
      </p:sp>
      <p:sp>
        <p:nvSpPr>
          <p:cNvPr id="6" name="CuadroTexto 5">
            <a:extLst>
              <a:ext uri="{FF2B5EF4-FFF2-40B4-BE49-F238E27FC236}">
                <a16:creationId xmlns:a16="http://schemas.microsoft.com/office/drawing/2014/main" id="{797A75FD-511D-4EEC-9B37-416FD0C27A92}"/>
              </a:ext>
            </a:extLst>
          </p:cNvPr>
          <p:cNvSpPr txBox="1"/>
          <p:nvPr/>
        </p:nvSpPr>
        <p:spPr>
          <a:xfrm>
            <a:off x="251520" y="476672"/>
            <a:ext cx="8424936" cy="5201424"/>
          </a:xfrm>
          <a:prstGeom prst="rect">
            <a:avLst/>
          </a:prstGeom>
          <a:noFill/>
        </p:spPr>
        <p:txBody>
          <a:bodyPr wrap="square" rtlCol="0">
            <a:spAutoFit/>
          </a:bodyPr>
          <a:lstStyle/>
          <a:p>
            <a:pPr marL="457200" marR="0" lvl="1" indent="-457200" algn="just" defTabSz="914400" rtl="0" eaLnBrk="0" fontAlgn="base" latinLnBrk="0" hangingPunct="0">
              <a:lnSpc>
                <a:spcPct val="100000"/>
              </a:lnSpc>
              <a:spcBef>
                <a:spcPct val="0"/>
              </a:spcBef>
              <a:spcAft>
                <a:spcPct val="0"/>
              </a:spcAft>
              <a:buClrTx/>
              <a:buSzTx/>
              <a:buFontTx/>
              <a:buNone/>
              <a:tabLst/>
            </a:pPr>
            <a:endParaRPr kumimoji="0" lang="es-AR" altLang="es-AR" sz="2800" b="0" i="0" u="none" strike="noStrike" cap="none" normalizeH="0" baseline="0" dirty="0">
              <a:ln>
                <a:noFill/>
              </a:ln>
              <a:solidFill>
                <a:srgbClr val="222222"/>
              </a:solidFill>
              <a:effectLst/>
              <a:latin typeface="Arial" panose="020B0604020202020204" pitchFamily="34" charset="0"/>
              <a:cs typeface="Arial" panose="020B0604020202020204" pitchFamily="34" charset="0"/>
            </a:endParaRPr>
          </a:p>
          <a:p>
            <a:pPr marL="457200" marR="0" lvl="1" indent="-457200" algn="just" defTabSz="914400" rtl="0" eaLnBrk="0" fontAlgn="base" latinLnBrk="0" hangingPunct="0">
              <a:lnSpc>
                <a:spcPct val="100000"/>
              </a:lnSpc>
              <a:spcBef>
                <a:spcPct val="0"/>
              </a:spcBef>
              <a:spcAft>
                <a:spcPct val="0"/>
              </a:spcAft>
              <a:buClrTx/>
              <a:buSzTx/>
              <a:buFontTx/>
              <a:buNone/>
              <a:tabLst/>
            </a:pPr>
            <a:r>
              <a:rPr kumimoji="0" lang="es-AR" altLang="es-AR" sz="28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2 de Noviembre de 2018</a:t>
            </a:r>
          </a:p>
          <a:p>
            <a:pPr marL="457200" marR="0" lvl="1" indent="-457200" algn="just" defTabSz="914400" rtl="0" eaLnBrk="0" fontAlgn="base" latinLnBrk="0" hangingPunct="0">
              <a:lnSpc>
                <a:spcPct val="100000"/>
              </a:lnSpc>
              <a:spcBef>
                <a:spcPct val="0"/>
              </a:spcBef>
              <a:spcAft>
                <a:spcPct val="0"/>
              </a:spcAft>
              <a:buClrTx/>
              <a:buSzTx/>
              <a:buFontTx/>
              <a:buNone/>
              <a:tabLst/>
            </a:pPr>
            <a:r>
              <a:rPr kumimoji="0" lang="es-AR" altLang="es-AR" sz="28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Id SAIJ: SUH0004609</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AR" altLang="es-AR" sz="2800" b="1"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AR" altLang="es-AR" sz="2800" b="0" i="0" u="none" strike="noStrike" cap="none" normalizeH="0" baseline="0" dirty="0">
                <a:ln>
                  <a:noFill/>
                </a:ln>
                <a:solidFill>
                  <a:srgbClr val="333333"/>
                </a:solidFill>
                <a:effectLst/>
                <a:latin typeface="Arial" panose="020B0604020202020204" pitchFamily="34" charset="0"/>
                <a:cs typeface="Arial" panose="020B0604020202020204" pitchFamily="34" charset="0"/>
              </a:rPr>
              <a:t>“Si la ausencia de idoneidad es grave con relación a cualquier ciudadano, lo es mucho más con respecto de quien ejerce la función pública, habida cuenta de la incidencia de su tarea en la gestión del bien común. Este bien común, reclama de modo imprescindible una determinada capacidad de gestión”.</a:t>
            </a:r>
            <a:endParaRPr kumimoji="0" lang="es-AR" altLang="es-AR" sz="2800" b="0" i="0" u="none" strike="noStrike" cap="none" normalizeH="0" baseline="0" dirty="0">
              <a:ln>
                <a:noFill/>
              </a:ln>
              <a:solidFill>
                <a:schemeClr val="tx1"/>
              </a:solidFill>
              <a:effectLst/>
              <a:latin typeface="Arial" panose="020B0604020202020204" pitchFamily="34" charset="0"/>
            </a:endParaRPr>
          </a:p>
          <a:p>
            <a:endParaRPr lang="es-A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99330" name="Rectangle 2">
            <a:extLst>
              <a:ext uri="{FF2B5EF4-FFF2-40B4-BE49-F238E27FC236}">
                <a16:creationId xmlns:a16="http://schemas.microsoft.com/office/drawing/2014/main" id="{B0AEF814-6043-0FB4-251D-548C2645E80D}"/>
              </a:ext>
            </a:extLst>
          </p:cNvPr>
          <p:cNvSpPr>
            <a:spLocks noGrp="1" noChangeArrowheads="1"/>
          </p:cNvSpPr>
          <p:nvPr>
            <p:ph type="body" idx="1"/>
          </p:nvPr>
        </p:nvSpPr>
        <p:spPr>
          <a:xfrm>
            <a:off x="649288" y="765175"/>
            <a:ext cx="7667625" cy="719138"/>
          </a:xfrm>
          <a:noFill/>
        </p:spPr>
        <p:txBody>
          <a:bodyPr/>
          <a:lstStyle/>
          <a:p>
            <a:pPr algn="ctr">
              <a:lnSpc>
                <a:spcPct val="110000"/>
              </a:lnSpc>
              <a:buClr>
                <a:srgbClr val="000000"/>
              </a:buClr>
              <a:buSzPct val="90000"/>
              <a:buFont typeface="Symbol" panose="05050102010706020507" pitchFamily="18" charset="2"/>
              <a:buNone/>
            </a:pPr>
            <a:r>
              <a:rPr lang="es-AR" altLang="es-AR" sz="2800" dirty="0">
                <a:solidFill>
                  <a:srgbClr val="000000"/>
                </a:solidFill>
                <a:latin typeface="Bookman Old Style" panose="02050604050505020204" pitchFamily="18" charset="0"/>
              </a:rPr>
              <a:t>b) ESTABILIDAD</a:t>
            </a:r>
            <a:endParaRPr lang="es-ES" altLang="es-AR" sz="2800" dirty="0">
              <a:solidFill>
                <a:srgbClr val="000000"/>
              </a:solidFill>
              <a:latin typeface="Bookman Old Style" panose="02050604050505020204" pitchFamily="18" charset="0"/>
            </a:endParaRPr>
          </a:p>
        </p:txBody>
      </p:sp>
      <p:sp>
        <p:nvSpPr>
          <p:cNvPr id="99331" name="Rectangle 3">
            <a:extLst>
              <a:ext uri="{FF2B5EF4-FFF2-40B4-BE49-F238E27FC236}">
                <a16:creationId xmlns:a16="http://schemas.microsoft.com/office/drawing/2014/main" id="{0A4FF2A8-6E01-406E-4570-5474D67EF981}"/>
              </a:ext>
            </a:extLst>
          </p:cNvPr>
          <p:cNvSpPr>
            <a:spLocks noChangeArrowheads="1"/>
          </p:cNvSpPr>
          <p:nvPr/>
        </p:nvSpPr>
        <p:spPr bwMode="auto">
          <a:xfrm>
            <a:off x="179512" y="2621856"/>
            <a:ext cx="532911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nchor="ctr">
            <a:spAutoFit/>
          </a:bodyPr>
          <a:lstStyle>
            <a:lvl1pPr>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spcBef>
                <a:spcPct val="0"/>
              </a:spcBef>
              <a:buClrTx/>
              <a:buSzTx/>
              <a:buFontTx/>
              <a:buNone/>
            </a:pPr>
            <a:r>
              <a:rPr lang="es-AR" altLang="es-AR" sz="2800" b="0" dirty="0">
                <a:solidFill>
                  <a:srgbClr val="000000"/>
                </a:solidFill>
                <a:latin typeface="Bookman Old Style" panose="02050604050505020204" pitchFamily="18" charset="0"/>
              </a:rPr>
              <a:t>¿Propia o impropia?</a:t>
            </a:r>
            <a:endParaRPr lang="es-ES" altLang="es-AR" sz="2800" b="0" dirty="0">
              <a:solidFill>
                <a:srgbClr val="000000"/>
              </a:solidFill>
              <a:latin typeface="Bookman Old Style" panose="02050604050505020204" pitchFamily="18" charset="0"/>
            </a:endParaRPr>
          </a:p>
        </p:txBody>
      </p:sp>
      <p:sp>
        <p:nvSpPr>
          <p:cNvPr id="99335" name="Rectangle 7">
            <a:extLst>
              <a:ext uri="{FF2B5EF4-FFF2-40B4-BE49-F238E27FC236}">
                <a16:creationId xmlns:a16="http://schemas.microsoft.com/office/drawing/2014/main" id="{248C3165-41F0-36C5-7F2B-32967E2D57B1}"/>
              </a:ext>
            </a:extLst>
          </p:cNvPr>
          <p:cNvSpPr>
            <a:spLocks noChangeArrowheads="1"/>
          </p:cNvSpPr>
          <p:nvPr/>
        </p:nvSpPr>
        <p:spPr bwMode="auto">
          <a:xfrm>
            <a:off x="179512" y="4423088"/>
            <a:ext cx="8748712" cy="954107"/>
          </a:xfrm>
          <a:prstGeom prst="rect">
            <a:avLst/>
          </a:prstGeom>
          <a:noFill/>
          <a:ln w="12700" cap="sq">
            <a:noFill/>
            <a:miter lim="800000"/>
            <a:headEnd type="none" w="sm" len="sm"/>
            <a:tailEnd type="none" w="sm" len="sm"/>
          </a:ln>
          <a:effectLst/>
        </p:spPr>
        <p:txBody>
          <a:bodyPr anchor="ctr">
            <a:spAutoFit/>
          </a:bodyPr>
          <a:lstStyle/>
          <a:p>
            <a:pPr algn="just">
              <a:defRPr/>
            </a:pPr>
            <a:r>
              <a:rPr lang="es-AR" sz="2800" b="0" dirty="0">
                <a:latin typeface="Bookman Old Style" panose="02050604050505020204" pitchFamily="18" charset="0"/>
              </a:rPr>
              <a:t>El fallo de la CSJN en la causa “</a:t>
            </a:r>
            <a:r>
              <a:rPr lang="es-AR" sz="2800" b="0" dirty="0" err="1">
                <a:latin typeface="Bookman Old Style" panose="02050604050505020204" pitchFamily="18" charset="0"/>
              </a:rPr>
              <a:t>Madorrán</a:t>
            </a:r>
            <a:r>
              <a:rPr lang="es-AR" sz="2800" b="0" dirty="0">
                <a:latin typeface="Bookman Old Style" panose="02050604050505020204" pitchFamily="18" charset="0"/>
              </a:rPr>
              <a:t>” reavivó en nuestro país el debate sobre el tema.</a:t>
            </a:r>
            <a:r>
              <a:rPr lang="es-AR" sz="2800" b="0" dirty="0">
                <a:effectLst>
                  <a:outerShdw blurRad="38100" dist="38100" dir="2700000" algn="tl">
                    <a:srgbClr val="FFFFFF"/>
                  </a:outerShdw>
                </a:effectLst>
                <a:latin typeface="Bookman Old Style" panose="02050604050505020204" pitchFamily="18" charset="0"/>
              </a:rPr>
              <a:t> </a:t>
            </a:r>
            <a:endParaRPr lang="es-ES" sz="2800" b="0" dirty="0">
              <a:effectLst>
                <a:outerShdw blurRad="38100" dist="38100" dir="2700000" algn="tl">
                  <a:srgbClr val="FFFFFF"/>
                </a:outerShdw>
              </a:effectLst>
              <a:latin typeface="Bookman Old Style" panose="02050604050505020204" pitchFamily="18" charset="0"/>
            </a:endParaRPr>
          </a:p>
        </p:txBody>
      </p:sp>
    </p:spTree>
    <p:extLst>
      <p:ext uri="{BB962C8B-B14F-4D97-AF65-F5344CB8AC3E}">
        <p14:creationId xmlns:p14="http://schemas.microsoft.com/office/powerpoint/2010/main" val="72531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99330"/>
                                        </p:tgtEl>
                                        <p:attrNameLst>
                                          <p:attrName>style.visibility</p:attrName>
                                        </p:attrNameLst>
                                      </p:cBhvr>
                                      <p:to>
                                        <p:strVal val="visible"/>
                                      </p:to>
                                    </p:set>
                                    <p:anim calcmode="lin" valueType="num">
                                      <p:cBhvr additive="base">
                                        <p:cTn id="7" dur="500" fill="hold"/>
                                        <p:tgtEl>
                                          <p:spTgt spid="99330"/>
                                        </p:tgtEl>
                                        <p:attrNameLst>
                                          <p:attrName>ppt_x</p:attrName>
                                        </p:attrNameLst>
                                      </p:cBhvr>
                                      <p:tavLst>
                                        <p:tav tm="0">
                                          <p:val>
                                            <p:strVal val="0-#ppt_w/2"/>
                                          </p:val>
                                        </p:tav>
                                        <p:tav tm="100000">
                                          <p:val>
                                            <p:strVal val="#ppt_x"/>
                                          </p:val>
                                        </p:tav>
                                      </p:tavLst>
                                    </p:anim>
                                    <p:anim calcmode="lin" valueType="num">
                                      <p:cBhvr additive="base">
                                        <p:cTn id="8" dur="500" fill="hold"/>
                                        <p:tgtEl>
                                          <p:spTgt spid="9933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99331"/>
                                        </p:tgtEl>
                                        <p:attrNameLst>
                                          <p:attrName>style.visibility</p:attrName>
                                        </p:attrNameLst>
                                      </p:cBhvr>
                                      <p:to>
                                        <p:strVal val="visible"/>
                                      </p:to>
                                    </p:set>
                                    <p:anim calcmode="lin" valueType="num">
                                      <p:cBhvr additive="base">
                                        <p:cTn id="13" dur="500" fill="hold"/>
                                        <p:tgtEl>
                                          <p:spTgt spid="99331"/>
                                        </p:tgtEl>
                                        <p:attrNameLst>
                                          <p:attrName>ppt_x</p:attrName>
                                        </p:attrNameLst>
                                      </p:cBhvr>
                                      <p:tavLst>
                                        <p:tav tm="0">
                                          <p:val>
                                            <p:strVal val="0-#ppt_w/2"/>
                                          </p:val>
                                        </p:tav>
                                        <p:tav tm="100000">
                                          <p:val>
                                            <p:strVal val="#ppt_x"/>
                                          </p:val>
                                        </p:tav>
                                      </p:tavLst>
                                    </p:anim>
                                    <p:anim calcmode="lin" valueType="num">
                                      <p:cBhvr additive="base">
                                        <p:cTn id="14" dur="500" fill="hold"/>
                                        <p:tgtEl>
                                          <p:spTgt spid="99331"/>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99335"/>
                                        </p:tgtEl>
                                        <p:attrNameLst>
                                          <p:attrName>style.visibility</p:attrName>
                                        </p:attrNameLst>
                                      </p:cBhvr>
                                      <p:to>
                                        <p:strVal val="visible"/>
                                      </p:to>
                                    </p:set>
                                    <p:anim calcmode="lin" valueType="num">
                                      <p:cBhvr additive="base">
                                        <p:cTn id="19" dur="500" fill="hold"/>
                                        <p:tgtEl>
                                          <p:spTgt spid="99335"/>
                                        </p:tgtEl>
                                        <p:attrNameLst>
                                          <p:attrName>ppt_x</p:attrName>
                                        </p:attrNameLst>
                                      </p:cBhvr>
                                      <p:tavLst>
                                        <p:tav tm="0">
                                          <p:val>
                                            <p:strVal val="0-#ppt_w/2"/>
                                          </p:val>
                                        </p:tav>
                                        <p:tav tm="100000">
                                          <p:val>
                                            <p:strVal val="#ppt_x"/>
                                          </p:val>
                                        </p:tav>
                                      </p:tavLst>
                                    </p:anim>
                                    <p:anim calcmode="lin" valueType="num">
                                      <p:cBhvr additive="base">
                                        <p:cTn id="20" dur="500" fill="hold"/>
                                        <p:tgtEl>
                                          <p:spTgt spid="9933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0" grpId="0"/>
      <p:bldP spid="99331" grpId="0"/>
      <p:bldP spid="99335" grpId="0"/>
    </p:bldLst>
  </p:timing>
</p:sld>
</file>

<file path=ppt/slides/slide1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9635" name="Rectangle 3">
            <a:extLst>
              <a:ext uri="{FF2B5EF4-FFF2-40B4-BE49-F238E27FC236}">
                <a16:creationId xmlns:a16="http://schemas.microsoft.com/office/drawing/2014/main" id="{335CBCF9-B634-D06B-3EB0-720CB30D7409}"/>
              </a:ext>
            </a:extLst>
          </p:cNvPr>
          <p:cNvSpPr>
            <a:spLocks noChangeArrowheads="1"/>
          </p:cNvSpPr>
          <p:nvPr/>
        </p:nvSpPr>
        <p:spPr bwMode="auto">
          <a:xfrm>
            <a:off x="323850" y="1629222"/>
            <a:ext cx="8496300" cy="1655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609600" indent="-609600">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lgn="just">
              <a:buClr>
                <a:srgbClr val="000000"/>
              </a:buClr>
              <a:buSzPct val="90000"/>
              <a:buFont typeface="Symbol" panose="05050102010706020507" pitchFamily="18" charset="2"/>
              <a:buNone/>
            </a:pPr>
            <a:r>
              <a:rPr lang="es-ES" altLang="es-AR" sz="2800" b="0" dirty="0">
                <a:solidFill>
                  <a:srgbClr val="000000"/>
                </a:solidFill>
                <a:latin typeface="Bookman Old Style" panose="02050604050505020204" pitchFamily="18" charset="0"/>
              </a:rPr>
              <a:t>Propongo definir a la estabilidad como </a:t>
            </a:r>
            <a:r>
              <a:rPr lang="es-ES" altLang="es-AR" sz="2800" dirty="0">
                <a:solidFill>
                  <a:srgbClr val="FF0000"/>
                </a:solidFill>
                <a:latin typeface="Bookman Old Style" panose="02050604050505020204" pitchFamily="18" charset="0"/>
              </a:rPr>
              <a:t>el derecho a permanecer en el puesto o cargo sin depender de la sola voluntad del empleador</a:t>
            </a:r>
            <a:r>
              <a:rPr lang="es-ES" altLang="es-AR" sz="2800" b="0" dirty="0">
                <a:solidFill>
                  <a:srgbClr val="000000"/>
                </a:solidFill>
                <a:latin typeface="Bookman Old Style" panose="02050604050505020204" pitchFamily="18" charset="0"/>
              </a:rPr>
              <a:t>.</a:t>
            </a:r>
            <a:r>
              <a:rPr lang="es-ES" altLang="es-AR" sz="2800" dirty="0">
                <a:solidFill>
                  <a:srgbClr val="000000"/>
                </a:solidFill>
                <a:latin typeface="Bookman Old Style" panose="02050604050505020204" pitchFamily="18" charset="0"/>
              </a:rPr>
              <a:t> </a:t>
            </a:r>
          </a:p>
        </p:txBody>
      </p:sp>
      <p:sp>
        <p:nvSpPr>
          <p:cNvPr id="69639" name="Rectangle 7">
            <a:extLst>
              <a:ext uri="{FF2B5EF4-FFF2-40B4-BE49-F238E27FC236}">
                <a16:creationId xmlns:a16="http://schemas.microsoft.com/office/drawing/2014/main" id="{B86DB552-7F6E-2135-10DC-D66628DF84EA}"/>
              </a:ext>
            </a:extLst>
          </p:cNvPr>
          <p:cNvSpPr>
            <a:spLocks noChangeArrowheads="1"/>
          </p:cNvSpPr>
          <p:nvPr/>
        </p:nvSpPr>
        <p:spPr bwMode="auto">
          <a:xfrm>
            <a:off x="323850" y="3790230"/>
            <a:ext cx="8642350" cy="1150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609600" indent="-609600">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lgn="just">
              <a:buClr>
                <a:srgbClr val="000000"/>
              </a:buClr>
              <a:buSzPct val="90000"/>
              <a:buFont typeface="Symbol" panose="05050102010706020507" pitchFamily="18" charset="2"/>
              <a:buNone/>
            </a:pPr>
            <a:r>
              <a:rPr lang="es-ES" altLang="es-AR" sz="2800" b="0" dirty="0">
                <a:solidFill>
                  <a:srgbClr val="000000"/>
                </a:solidFill>
                <a:latin typeface="Bookman Old Style" panose="02050604050505020204" pitchFamily="18" charset="0"/>
              </a:rPr>
              <a:t>El concepto de estabilidad involucra la imposibilidad  del distracto </a:t>
            </a:r>
            <a:r>
              <a:rPr lang="es-ES" altLang="es-AR" sz="2800" b="0" dirty="0" err="1">
                <a:solidFill>
                  <a:srgbClr val="000000"/>
                </a:solidFill>
                <a:latin typeface="Bookman Old Style" panose="02050604050505020204" pitchFamily="18" charset="0"/>
              </a:rPr>
              <a:t>incausado</a:t>
            </a:r>
            <a:r>
              <a:rPr lang="es-ES" altLang="es-AR" sz="2800" b="0" dirty="0">
                <a:solidFill>
                  <a:srgbClr val="000000"/>
                </a:solidFill>
                <a:latin typeface="Bookman Old Style" panose="02050604050505020204" pitchFamily="18" charset="0"/>
              </a:rPr>
              <a:t>. </a:t>
            </a:r>
          </a:p>
        </p:txBody>
      </p:sp>
      <p:sp>
        <p:nvSpPr>
          <p:cNvPr id="69640" name="Rectangle 8">
            <a:extLst>
              <a:ext uri="{FF2B5EF4-FFF2-40B4-BE49-F238E27FC236}">
                <a16:creationId xmlns:a16="http://schemas.microsoft.com/office/drawing/2014/main" id="{4F1842AD-C281-CE4D-45CA-28BAAA9F5E5C}"/>
              </a:ext>
            </a:extLst>
          </p:cNvPr>
          <p:cNvSpPr>
            <a:spLocks noChangeArrowheads="1"/>
          </p:cNvSpPr>
          <p:nvPr/>
        </p:nvSpPr>
        <p:spPr bwMode="auto">
          <a:xfrm>
            <a:off x="322138" y="5158382"/>
            <a:ext cx="8642350" cy="1150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609600" indent="-609600">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lgn="just">
              <a:buClr>
                <a:srgbClr val="000000"/>
              </a:buClr>
              <a:buSzPct val="90000"/>
              <a:buFont typeface="Symbol" panose="05050102010706020507" pitchFamily="18" charset="2"/>
              <a:buNone/>
            </a:pPr>
            <a:r>
              <a:rPr lang="es-ES" altLang="es-AR" sz="2800" b="0" dirty="0">
                <a:solidFill>
                  <a:srgbClr val="000000"/>
                </a:solidFill>
                <a:latin typeface="Bookman Old Style" panose="02050604050505020204" pitchFamily="18" charset="0"/>
              </a:rPr>
              <a:t>La estabilidad exige que el distracto se fundamente en causas ajenas a la mera voluntad del empleador.</a:t>
            </a:r>
            <a:r>
              <a:rPr lang="es-ES" altLang="es-AR" sz="2800" dirty="0">
                <a:solidFill>
                  <a:srgbClr val="000000"/>
                </a:solidFill>
                <a:latin typeface="Bookman Old Style" panose="02050604050505020204" pitchFamily="18" charset="0"/>
              </a:rPr>
              <a:t> </a:t>
            </a:r>
          </a:p>
        </p:txBody>
      </p:sp>
      <p:sp>
        <p:nvSpPr>
          <p:cNvPr id="2" name="CuadroTexto 1">
            <a:extLst>
              <a:ext uri="{FF2B5EF4-FFF2-40B4-BE49-F238E27FC236}">
                <a16:creationId xmlns:a16="http://schemas.microsoft.com/office/drawing/2014/main" id="{403EA908-078F-FF0F-C7AA-89D0CAA2E5A1}"/>
              </a:ext>
            </a:extLst>
          </p:cNvPr>
          <p:cNvSpPr txBox="1"/>
          <p:nvPr/>
        </p:nvSpPr>
        <p:spPr>
          <a:xfrm>
            <a:off x="323528" y="233353"/>
            <a:ext cx="8498012" cy="1323439"/>
          </a:xfrm>
          <a:prstGeom prst="rect">
            <a:avLst/>
          </a:prstGeom>
          <a:noFill/>
        </p:spPr>
        <p:txBody>
          <a:bodyPr wrap="square" rtlCol="0">
            <a:spAutoFit/>
          </a:bodyPr>
          <a:lstStyle/>
          <a:p>
            <a:pPr algn="just"/>
            <a:r>
              <a:rPr lang="es-ES" altLang="es-AR" sz="2800" b="0" dirty="0">
                <a:solidFill>
                  <a:srgbClr val="000000"/>
                </a:solidFill>
                <a:latin typeface="Bookman Old Style" panose="02050604050505020204" pitchFamily="18" charset="0"/>
              </a:rPr>
              <a:t>Sostengo la estabilidad del empleado público, con las excepciones correspondientes.</a:t>
            </a:r>
          </a:p>
          <a:p>
            <a:endParaRPr lang="es-AR" dirty="0"/>
          </a:p>
        </p:txBody>
      </p:sp>
    </p:spTree>
    <p:extLst>
      <p:ext uri="{BB962C8B-B14F-4D97-AF65-F5344CB8AC3E}">
        <p14:creationId xmlns:p14="http://schemas.microsoft.com/office/powerpoint/2010/main" val="3504133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8" fill="hold" nodeType="clickEffect">
                                  <p:stCondLst>
                                    <p:cond delay="0"/>
                                  </p:stCondLst>
                                  <p:childTnLst>
                                    <p:set>
                                      <p:cBhvr>
                                        <p:cTn id="10" dur="1" fill="hold">
                                          <p:stCondLst>
                                            <p:cond delay="0"/>
                                          </p:stCondLst>
                                        </p:cTn>
                                        <p:tgtEl>
                                          <p:spTgt spid="69635"/>
                                        </p:tgtEl>
                                        <p:attrNameLst>
                                          <p:attrName>style.visibility</p:attrName>
                                        </p:attrNameLst>
                                      </p:cBhvr>
                                      <p:to>
                                        <p:strVal val="visible"/>
                                      </p:to>
                                    </p:set>
                                    <p:anim calcmode="lin" valueType="num">
                                      <p:cBhvr additive="base">
                                        <p:cTn id="11" dur="500" fill="hold"/>
                                        <p:tgtEl>
                                          <p:spTgt spid="69635"/>
                                        </p:tgtEl>
                                        <p:attrNameLst>
                                          <p:attrName>ppt_x</p:attrName>
                                        </p:attrNameLst>
                                      </p:cBhvr>
                                      <p:tavLst>
                                        <p:tav tm="0">
                                          <p:val>
                                            <p:strVal val="0-#ppt_w/2"/>
                                          </p:val>
                                        </p:tav>
                                        <p:tav tm="100000">
                                          <p:val>
                                            <p:strVal val="#ppt_x"/>
                                          </p:val>
                                        </p:tav>
                                      </p:tavLst>
                                    </p:anim>
                                    <p:anim calcmode="lin" valueType="num">
                                      <p:cBhvr additive="base">
                                        <p:cTn id="12" dur="500" fill="hold"/>
                                        <p:tgtEl>
                                          <p:spTgt spid="69635"/>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2" fill="hold" nodeType="clickEffect">
                                  <p:stCondLst>
                                    <p:cond delay="0"/>
                                  </p:stCondLst>
                                  <p:childTnLst>
                                    <p:set>
                                      <p:cBhvr>
                                        <p:cTn id="16" dur="1" fill="hold">
                                          <p:stCondLst>
                                            <p:cond delay="0"/>
                                          </p:stCondLst>
                                        </p:cTn>
                                        <p:tgtEl>
                                          <p:spTgt spid="69639">
                                            <p:txEl>
                                              <p:pRg st="0" end="0"/>
                                            </p:txEl>
                                          </p:spTgt>
                                        </p:tgtEl>
                                        <p:attrNameLst>
                                          <p:attrName>style.visibility</p:attrName>
                                        </p:attrNameLst>
                                      </p:cBhvr>
                                      <p:to>
                                        <p:strVal val="visible"/>
                                      </p:to>
                                    </p:set>
                                    <p:anim calcmode="lin" valueType="num">
                                      <p:cBhvr additive="base">
                                        <p:cTn id="17" dur="500" fill="hold"/>
                                        <p:tgtEl>
                                          <p:spTgt spid="69639">
                                            <p:txEl>
                                              <p:pRg st="0" end="0"/>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6963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8" fill="hold" nodeType="clickEffect">
                                  <p:stCondLst>
                                    <p:cond delay="0"/>
                                  </p:stCondLst>
                                  <p:childTnLst>
                                    <p:set>
                                      <p:cBhvr>
                                        <p:cTn id="22" dur="1" fill="hold">
                                          <p:stCondLst>
                                            <p:cond delay="0"/>
                                          </p:stCondLst>
                                        </p:cTn>
                                        <p:tgtEl>
                                          <p:spTgt spid="69640">
                                            <p:txEl>
                                              <p:pRg st="0" end="0"/>
                                            </p:txEl>
                                          </p:spTgt>
                                        </p:tgtEl>
                                        <p:attrNameLst>
                                          <p:attrName>style.visibility</p:attrName>
                                        </p:attrNameLst>
                                      </p:cBhvr>
                                      <p:to>
                                        <p:strVal val="visible"/>
                                      </p:to>
                                    </p:set>
                                    <p:anim calcmode="lin" valueType="num">
                                      <p:cBhvr additive="base">
                                        <p:cTn id="23" dur="500" fill="hold"/>
                                        <p:tgtEl>
                                          <p:spTgt spid="69640">
                                            <p:txEl>
                                              <p:pRg st="0" end="0"/>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69640">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p:bldP spid="69639" grpId="0" build="allAtOnce"/>
      <p:bldP spid="69640" grpId="0" build="allAtOnce"/>
    </p:bldLst>
  </p:timing>
</p:sld>
</file>

<file path=ppt/slides/slide1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0B67D874-DA6F-32C4-D70D-9CA3A91028D1}"/>
              </a:ext>
            </a:extLst>
          </p:cNvPr>
          <p:cNvSpPr>
            <a:spLocks noChangeArrowheads="1"/>
          </p:cNvSpPr>
          <p:nvPr/>
        </p:nvSpPr>
        <p:spPr bwMode="auto">
          <a:xfrm>
            <a:off x="106485" y="620713"/>
            <a:ext cx="8858003" cy="1655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609600" indent="-609600">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lgn="just">
              <a:buClr>
                <a:srgbClr val="000000"/>
              </a:buClr>
              <a:buSzPct val="90000"/>
              <a:buFont typeface="Symbol" panose="05050102010706020507" pitchFamily="18" charset="2"/>
              <a:buNone/>
            </a:pPr>
            <a:r>
              <a:rPr lang="es-ES" altLang="es-AR" sz="2800" b="0" dirty="0">
                <a:solidFill>
                  <a:srgbClr val="000000"/>
                </a:solidFill>
                <a:latin typeface="Bookman Old Style" panose="02050604050505020204" pitchFamily="18" charset="0"/>
              </a:rPr>
              <a:t>El empleado privado no posee “estabilidad impropia” sino que carece, lisa y llanamente, de estabilidad.</a:t>
            </a:r>
          </a:p>
        </p:txBody>
      </p:sp>
      <p:sp>
        <p:nvSpPr>
          <p:cNvPr id="100355" name="Rectangle 3">
            <a:extLst>
              <a:ext uri="{FF2B5EF4-FFF2-40B4-BE49-F238E27FC236}">
                <a16:creationId xmlns:a16="http://schemas.microsoft.com/office/drawing/2014/main" id="{6AA86D00-819F-904F-25BA-E656D5739D84}"/>
              </a:ext>
            </a:extLst>
          </p:cNvPr>
          <p:cNvSpPr>
            <a:spLocks noChangeArrowheads="1"/>
          </p:cNvSpPr>
          <p:nvPr/>
        </p:nvSpPr>
        <p:spPr bwMode="auto">
          <a:xfrm>
            <a:off x="285997" y="2854127"/>
            <a:ext cx="8678492" cy="1150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609600" indent="-609600">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lgn="just">
              <a:buClr>
                <a:srgbClr val="000000"/>
              </a:buClr>
              <a:buSzPct val="90000"/>
              <a:buFont typeface="Symbol" panose="05050102010706020507" pitchFamily="18" charset="2"/>
              <a:buNone/>
            </a:pPr>
            <a:r>
              <a:rPr lang="es-ES" altLang="es-AR" sz="2800" b="0" dirty="0">
                <a:solidFill>
                  <a:srgbClr val="000000"/>
                </a:solidFill>
                <a:latin typeface="Bookman Old Style" panose="02050604050505020204" pitchFamily="18" charset="0"/>
              </a:rPr>
              <a:t>Art. 14 bis C.N.: “protección contra el despido arbitrario”.</a:t>
            </a:r>
            <a:r>
              <a:rPr lang="es-ES" altLang="es-AR" sz="2800" dirty="0">
                <a:latin typeface="Bookman Old Style" panose="02050604050505020204" pitchFamily="18" charset="0"/>
              </a:rPr>
              <a:t> </a:t>
            </a:r>
          </a:p>
        </p:txBody>
      </p:sp>
      <p:sp>
        <p:nvSpPr>
          <p:cNvPr id="100356" name="Rectangle 4">
            <a:extLst>
              <a:ext uri="{FF2B5EF4-FFF2-40B4-BE49-F238E27FC236}">
                <a16:creationId xmlns:a16="http://schemas.microsoft.com/office/drawing/2014/main" id="{BA9AC20A-4C02-B903-A0B8-E65F607C3810}"/>
              </a:ext>
            </a:extLst>
          </p:cNvPr>
          <p:cNvSpPr>
            <a:spLocks noChangeArrowheads="1"/>
          </p:cNvSpPr>
          <p:nvPr/>
        </p:nvSpPr>
        <p:spPr bwMode="auto">
          <a:xfrm>
            <a:off x="250825" y="4222750"/>
            <a:ext cx="8497888" cy="165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609600" indent="-609600">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lgn="just">
              <a:buClr>
                <a:srgbClr val="000000"/>
              </a:buClr>
              <a:buSzPct val="90000"/>
              <a:buFont typeface="Symbol" panose="05050102010706020507" pitchFamily="18" charset="2"/>
              <a:buNone/>
            </a:pPr>
            <a:r>
              <a:rPr lang="es-ES" altLang="es-AR" sz="2800" b="0" dirty="0">
                <a:solidFill>
                  <a:srgbClr val="000000"/>
                </a:solidFill>
                <a:latin typeface="Bookman Old Style" panose="02050604050505020204" pitchFamily="18" charset="0"/>
              </a:rPr>
              <a:t>La norma constitucional es clara: </a:t>
            </a:r>
            <a:r>
              <a:rPr lang="es-ES" altLang="es-AR" sz="2800" dirty="0">
                <a:solidFill>
                  <a:srgbClr val="000000"/>
                </a:solidFill>
                <a:latin typeface="Bookman Old Style" panose="02050604050505020204" pitchFamily="18" charset="0"/>
              </a:rPr>
              <a:t>“protección contra el despido arbitrario” </a:t>
            </a:r>
            <a:r>
              <a:rPr lang="es-ES" altLang="es-AR" sz="2800" b="0" dirty="0">
                <a:solidFill>
                  <a:srgbClr val="000000"/>
                </a:solidFill>
                <a:latin typeface="Bookman Old Style" panose="02050604050505020204" pitchFamily="18" charset="0"/>
              </a:rPr>
              <a:t>para el empleado privado y </a:t>
            </a:r>
            <a:r>
              <a:rPr lang="es-ES" altLang="es-AR" sz="2800" dirty="0">
                <a:solidFill>
                  <a:srgbClr val="000000"/>
                </a:solidFill>
                <a:latin typeface="Bookman Old Style" panose="02050604050505020204" pitchFamily="18" charset="0"/>
              </a:rPr>
              <a:t>“estabilidad” </a:t>
            </a:r>
            <a:r>
              <a:rPr lang="es-ES" altLang="es-AR" sz="2800" b="0" dirty="0">
                <a:solidFill>
                  <a:srgbClr val="000000"/>
                </a:solidFill>
                <a:latin typeface="Bookman Old Style" panose="02050604050505020204" pitchFamily="18" charset="0"/>
              </a:rPr>
              <a:t>del empleado público.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100354">
                                            <p:txEl>
                                              <p:pRg st="0" end="0"/>
                                            </p:txEl>
                                          </p:spTgt>
                                        </p:tgtEl>
                                        <p:attrNameLst>
                                          <p:attrName>style.visibility</p:attrName>
                                        </p:attrNameLst>
                                      </p:cBhvr>
                                      <p:to>
                                        <p:strVal val="visible"/>
                                      </p:to>
                                    </p:set>
                                    <p:anim calcmode="lin" valueType="num">
                                      <p:cBhvr additive="base">
                                        <p:cTn id="7" dur="500" fill="hold"/>
                                        <p:tgtEl>
                                          <p:spTgt spid="10035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035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nodeType="clickEffect">
                                  <p:stCondLst>
                                    <p:cond delay="0"/>
                                  </p:stCondLst>
                                  <p:childTnLst>
                                    <p:set>
                                      <p:cBhvr>
                                        <p:cTn id="12" dur="1" fill="hold">
                                          <p:stCondLst>
                                            <p:cond delay="0"/>
                                          </p:stCondLst>
                                        </p:cTn>
                                        <p:tgtEl>
                                          <p:spTgt spid="100355">
                                            <p:txEl>
                                              <p:pRg st="0" end="0"/>
                                            </p:txEl>
                                          </p:spTgt>
                                        </p:tgtEl>
                                        <p:attrNameLst>
                                          <p:attrName>style.visibility</p:attrName>
                                        </p:attrNameLst>
                                      </p:cBhvr>
                                      <p:to>
                                        <p:strVal val="visible"/>
                                      </p:to>
                                    </p:set>
                                    <p:anim calcmode="lin" valueType="num">
                                      <p:cBhvr additive="base">
                                        <p:cTn id="13" dur="500" fill="hold"/>
                                        <p:tgtEl>
                                          <p:spTgt spid="100355">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0035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100356">
                                            <p:txEl>
                                              <p:pRg st="0" end="0"/>
                                            </p:txEl>
                                          </p:spTgt>
                                        </p:tgtEl>
                                        <p:attrNameLst>
                                          <p:attrName>style.visibility</p:attrName>
                                        </p:attrNameLst>
                                      </p:cBhvr>
                                      <p:to>
                                        <p:strVal val="visible"/>
                                      </p:to>
                                    </p:set>
                                    <p:anim calcmode="lin" valueType="num">
                                      <p:cBhvr additive="base">
                                        <p:cTn id="19" dur="500" fill="hold"/>
                                        <p:tgtEl>
                                          <p:spTgt spid="100356">
                                            <p:txEl>
                                              <p:pRg st="0" end="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0356">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4" grpId="0" build="allAtOnce"/>
      <p:bldP spid="100355" grpId="0" build="allAtOnce"/>
      <p:bldP spid="100356" grpId="0" build="allAtOnce"/>
    </p:bldLst>
  </p:timing>
</p:sld>
</file>

<file path=ppt/slides/slide1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02402" name="Rectangle 2">
            <a:extLst>
              <a:ext uri="{FF2B5EF4-FFF2-40B4-BE49-F238E27FC236}">
                <a16:creationId xmlns:a16="http://schemas.microsoft.com/office/drawing/2014/main" id="{4F481B39-66E7-94D0-3336-78481DCF1B7F}"/>
              </a:ext>
            </a:extLst>
          </p:cNvPr>
          <p:cNvSpPr>
            <a:spLocks noChangeArrowheads="1"/>
          </p:cNvSpPr>
          <p:nvPr/>
        </p:nvSpPr>
        <p:spPr bwMode="auto">
          <a:xfrm>
            <a:off x="323850" y="476672"/>
            <a:ext cx="8569325" cy="1071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609600" indent="-609600">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lgn="ctr">
              <a:lnSpc>
                <a:spcPct val="90000"/>
              </a:lnSpc>
              <a:buClr>
                <a:srgbClr val="000000"/>
              </a:buClr>
              <a:buSzPct val="90000"/>
              <a:buFont typeface="Symbol" panose="05050102010706020507" pitchFamily="18" charset="2"/>
              <a:buNone/>
            </a:pPr>
            <a:r>
              <a:rPr lang="es-ES" altLang="es-AR" sz="2800" b="0" dirty="0">
                <a:solidFill>
                  <a:srgbClr val="000000"/>
                </a:solidFill>
                <a:latin typeface="Bookman Old Style" panose="02050604050505020204" pitchFamily="18" charset="0"/>
              </a:rPr>
              <a:t>En conclusión:</a:t>
            </a:r>
          </a:p>
          <a:p>
            <a:pPr algn="ctr">
              <a:lnSpc>
                <a:spcPct val="90000"/>
              </a:lnSpc>
              <a:buClr>
                <a:srgbClr val="000000"/>
              </a:buClr>
              <a:buSzPct val="90000"/>
              <a:buFont typeface="Symbol" panose="05050102010706020507" pitchFamily="18" charset="2"/>
              <a:buNone/>
            </a:pPr>
            <a:endParaRPr lang="es-ES" altLang="es-AR" sz="2800" b="0" dirty="0">
              <a:solidFill>
                <a:srgbClr val="000000"/>
              </a:solidFill>
              <a:latin typeface="Bookman Old Style" panose="02050604050505020204" pitchFamily="18" charset="0"/>
            </a:endParaRPr>
          </a:p>
          <a:p>
            <a:pPr algn="ctr">
              <a:lnSpc>
                <a:spcPct val="90000"/>
              </a:lnSpc>
              <a:buClr>
                <a:srgbClr val="000000"/>
              </a:buClr>
              <a:buSzPct val="90000"/>
              <a:buFont typeface="Symbol" panose="05050102010706020507" pitchFamily="18" charset="2"/>
              <a:buAutoNum type="alphaLcParenR"/>
            </a:pPr>
            <a:r>
              <a:rPr lang="es-ES" altLang="es-AR" sz="2800" b="0" dirty="0">
                <a:solidFill>
                  <a:srgbClr val="000000"/>
                </a:solidFill>
                <a:latin typeface="Bookman Old Style" panose="02050604050505020204" pitchFamily="18" charset="0"/>
              </a:rPr>
              <a:t>En el ámbito privado no existe estabilidad.</a:t>
            </a:r>
          </a:p>
          <a:p>
            <a:pPr algn="ctr">
              <a:lnSpc>
                <a:spcPct val="90000"/>
              </a:lnSpc>
              <a:buClr>
                <a:srgbClr val="000000"/>
              </a:buClr>
              <a:buSzPct val="90000"/>
              <a:buFont typeface="Symbol" panose="05050102010706020507" pitchFamily="18" charset="2"/>
              <a:buAutoNum type="alphaLcParenR"/>
            </a:pPr>
            <a:r>
              <a:rPr lang="es-ES" altLang="es-AR" sz="2800" b="0" dirty="0">
                <a:solidFill>
                  <a:srgbClr val="000000"/>
                </a:solidFill>
                <a:latin typeface="Bookman Old Style" panose="02050604050505020204" pitchFamily="18" charset="0"/>
              </a:rPr>
              <a:t>En el ámbito público sí existe estabilidad.</a:t>
            </a:r>
            <a:r>
              <a:rPr lang="es-ES" altLang="es-AR" sz="2800" dirty="0">
                <a:solidFill>
                  <a:srgbClr val="000000"/>
                </a:solidFill>
                <a:latin typeface="Bookman Old Style" panose="02050604050505020204" pitchFamily="18" charset="0"/>
              </a:rPr>
              <a:t> </a:t>
            </a:r>
          </a:p>
        </p:txBody>
      </p:sp>
      <p:sp>
        <p:nvSpPr>
          <p:cNvPr id="2" name="CuadroTexto 1">
            <a:extLst>
              <a:ext uri="{FF2B5EF4-FFF2-40B4-BE49-F238E27FC236}">
                <a16:creationId xmlns:a16="http://schemas.microsoft.com/office/drawing/2014/main" id="{7195EE1B-0208-3A3F-923D-A6FD3015B98B}"/>
              </a:ext>
            </a:extLst>
          </p:cNvPr>
          <p:cNvSpPr txBox="1"/>
          <p:nvPr/>
        </p:nvSpPr>
        <p:spPr>
          <a:xfrm>
            <a:off x="323528" y="3861048"/>
            <a:ext cx="8568952" cy="1815882"/>
          </a:xfrm>
          <a:prstGeom prst="rect">
            <a:avLst/>
          </a:prstGeom>
          <a:noFill/>
        </p:spPr>
        <p:txBody>
          <a:bodyPr wrap="square" rtlCol="0">
            <a:spAutoFit/>
          </a:bodyPr>
          <a:lstStyle/>
          <a:p>
            <a:pPr algn="just"/>
            <a:r>
              <a:rPr lang="es-ES" sz="2800" b="0" dirty="0">
                <a:latin typeface="Bookman Old Style" panose="02050604050505020204" pitchFamily="18" charset="0"/>
              </a:rPr>
              <a:t>En este sentido, la discusión acerca de si el empleado público tiene estabilidad “propia” o “impropia” es inconducente. Tiene estabilidad, a secas.</a:t>
            </a:r>
            <a:endParaRPr lang="es-AR" sz="2800" b="0" dirty="0">
              <a:latin typeface="Bookman Old Style" panose="020506040505050202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102402">
                                            <p:txEl>
                                              <p:pRg st="0" end="0"/>
                                            </p:txEl>
                                          </p:spTgt>
                                        </p:tgtEl>
                                        <p:attrNameLst>
                                          <p:attrName>style.visibility</p:attrName>
                                        </p:attrNameLst>
                                      </p:cBhvr>
                                      <p:to>
                                        <p:strVal val="visible"/>
                                      </p:to>
                                    </p:set>
                                    <p:anim calcmode="lin" valueType="num">
                                      <p:cBhvr additive="base">
                                        <p:cTn id="7" dur="500" fill="hold"/>
                                        <p:tgtEl>
                                          <p:spTgt spid="10240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02">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102402">
                                            <p:txEl>
                                              <p:pRg st="2" end="2"/>
                                            </p:txEl>
                                          </p:spTgt>
                                        </p:tgtEl>
                                        <p:attrNameLst>
                                          <p:attrName>style.visibility</p:attrName>
                                        </p:attrNameLst>
                                      </p:cBhvr>
                                      <p:to>
                                        <p:strVal val="visible"/>
                                      </p:to>
                                    </p:set>
                                    <p:anim calcmode="lin" valueType="num">
                                      <p:cBhvr additive="base">
                                        <p:cTn id="11" dur="500" fill="hold"/>
                                        <p:tgtEl>
                                          <p:spTgt spid="102402">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02402">
                                            <p:txEl>
                                              <p:pRg st="2" end="2"/>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102402">
                                            <p:txEl>
                                              <p:pRg st="3" end="3"/>
                                            </p:txEl>
                                          </p:spTgt>
                                        </p:tgtEl>
                                        <p:attrNameLst>
                                          <p:attrName>style.visibility</p:attrName>
                                        </p:attrNameLst>
                                      </p:cBhvr>
                                      <p:to>
                                        <p:strVal val="visible"/>
                                      </p:to>
                                    </p:set>
                                    <p:anim calcmode="lin" valueType="num">
                                      <p:cBhvr additive="base">
                                        <p:cTn id="15" dur="500" fill="hold"/>
                                        <p:tgtEl>
                                          <p:spTgt spid="102402">
                                            <p:txEl>
                                              <p:pRg st="3" end="3"/>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0240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2" grpId="0" build="allAtOnce"/>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03428" name="Rectangle 4">
            <a:extLst>
              <a:ext uri="{FF2B5EF4-FFF2-40B4-BE49-F238E27FC236}">
                <a16:creationId xmlns:a16="http://schemas.microsoft.com/office/drawing/2014/main" id="{E7A1D514-28EF-B458-1AA6-4EEE937E8BAF}"/>
              </a:ext>
            </a:extLst>
          </p:cNvPr>
          <p:cNvSpPr>
            <a:spLocks noChangeArrowheads="1"/>
          </p:cNvSpPr>
          <p:nvPr/>
        </p:nvSpPr>
        <p:spPr bwMode="auto">
          <a:xfrm>
            <a:off x="35496" y="2780928"/>
            <a:ext cx="3708474" cy="535531"/>
          </a:xfrm>
          <a:prstGeom prst="rect">
            <a:avLst/>
          </a:prstGeom>
          <a:noFill/>
          <a:ln w="12700" cap="sq">
            <a:noFill/>
            <a:miter lim="800000"/>
            <a:headEnd type="none" w="sm" len="sm"/>
            <a:tailEnd type="none" w="sm" len="sm"/>
          </a:ln>
          <a:effectLst/>
        </p:spPr>
        <p:txBody>
          <a:bodyPr wrap="square" anchor="ctr">
            <a:spAutoFit/>
          </a:bodyPr>
          <a:lstStyle/>
          <a:p>
            <a:pPr marL="457200" indent="-457200" algn="ctr">
              <a:lnSpc>
                <a:spcPct val="110000"/>
              </a:lnSpc>
              <a:defRPr/>
            </a:pPr>
            <a:r>
              <a:rPr lang="es-AR" sz="2800" b="0" dirty="0">
                <a:latin typeface="Bookman Old Style" panose="02050604050505020204" pitchFamily="18" charset="0"/>
              </a:rPr>
              <a:t>Causas de distracto</a:t>
            </a:r>
            <a:r>
              <a:rPr lang="es-ES" sz="2800" dirty="0">
                <a:effectLst>
                  <a:outerShdw blurRad="38100" dist="38100" dir="2700000" algn="tl">
                    <a:srgbClr val="FFFFFF"/>
                  </a:outerShdw>
                </a:effectLst>
                <a:latin typeface="Bookman Old Style" panose="02050604050505020204" pitchFamily="18" charset="0"/>
              </a:rPr>
              <a:t> </a:t>
            </a:r>
          </a:p>
        </p:txBody>
      </p:sp>
      <p:sp>
        <p:nvSpPr>
          <p:cNvPr id="103429" name="Rectangle 5">
            <a:extLst>
              <a:ext uri="{FF2B5EF4-FFF2-40B4-BE49-F238E27FC236}">
                <a16:creationId xmlns:a16="http://schemas.microsoft.com/office/drawing/2014/main" id="{A2697EC9-2C61-ABCF-F1C2-71FEEC520457}"/>
              </a:ext>
            </a:extLst>
          </p:cNvPr>
          <p:cNvSpPr>
            <a:spLocks noChangeArrowheads="1"/>
          </p:cNvSpPr>
          <p:nvPr/>
        </p:nvSpPr>
        <p:spPr bwMode="auto">
          <a:xfrm>
            <a:off x="3995738" y="1928982"/>
            <a:ext cx="4103687" cy="536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nchor="ctr">
            <a:spAutoFit/>
          </a:bodyPr>
          <a:lstStyle>
            <a:lvl1pPr marL="457200" indent="-457200">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lnSpc>
                <a:spcPct val="110000"/>
              </a:lnSpc>
              <a:spcBef>
                <a:spcPct val="0"/>
              </a:spcBef>
              <a:buClrTx/>
              <a:buSzTx/>
              <a:buFontTx/>
              <a:buNone/>
            </a:pPr>
            <a:r>
              <a:rPr lang="es-AR" altLang="es-AR" sz="2800" b="0" dirty="0">
                <a:solidFill>
                  <a:srgbClr val="000000"/>
                </a:solidFill>
                <a:latin typeface="Bookman Old Style" panose="02050604050505020204" pitchFamily="18" charset="0"/>
              </a:rPr>
              <a:t>Disciplinaria</a:t>
            </a:r>
            <a:endParaRPr lang="es-ES" altLang="es-AR" sz="2800" b="0" dirty="0">
              <a:solidFill>
                <a:srgbClr val="000000"/>
              </a:solidFill>
              <a:latin typeface="Bookman Old Style" panose="02050604050505020204" pitchFamily="18" charset="0"/>
            </a:endParaRPr>
          </a:p>
        </p:txBody>
      </p:sp>
      <p:sp>
        <p:nvSpPr>
          <p:cNvPr id="103430" name="AutoShape 6">
            <a:extLst>
              <a:ext uri="{FF2B5EF4-FFF2-40B4-BE49-F238E27FC236}">
                <a16:creationId xmlns:a16="http://schemas.microsoft.com/office/drawing/2014/main" id="{E318FB5B-8750-E028-F113-8EF76D0FFBFB}"/>
              </a:ext>
            </a:extLst>
          </p:cNvPr>
          <p:cNvSpPr>
            <a:spLocks/>
          </p:cNvSpPr>
          <p:nvPr/>
        </p:nvSpPr>
        <p:spPr bwMode="auto">
          <a:xfrm>
            <a:off x="3779589" y="1941511"/>
            <a:ext cx="360363" cy="2376487"/>
          </a:xfrm>
          <a:prstGeom prst="leftBrace">
            <a:avLst>
              <a:gd name="adj1" fmla="val 54956"/>
              <a:gd name="adj2" fmla="val 50000"/>
            </a:avLst>
          </a:prstGeom>
          <a:noFill/>
          <a:ln w="12700" cap="sq">
            <a:solidFill>
              <a:schemeClr val="tx1"/>
            </a:solidFill>
            <a:round/>
            <a:headEnd type="none" w="sm" len="sm"/>
            <a:tailEnd type="none" w="sm" len="sm"/>
          </a:ln>
          <a:effectLst/>
        </p:spPr>
        <p:txBody>
          <a:bodyPr wrap="none" anchor="ctr"/>
          <a:lstStyle/>
          <a:p>
            <a:pPr>
              <a:defRPr/>
            </a:pPr>
            <a:endParaRPr lang="es-ES">
              <a:effectLst>
                <a:outerShdw blurRad="38100" dist="38100" dir="2700000" algn="tl">
                  <a:srgbClr val="000000">
                    <a:alpha val="43137"/>
                  </a:srgbClr>
                </a:outerShdw>
              </a:effectLst>
            </a:endParaRPr>
          </a:p>
        </p:txBody>
      </p:sp>
      <p:sp>
        <p:nvSpPr>
          <p:cNvPr id="103432" name="Rectangle 8">
            <a:extLst>
              <a:ext uri="{FF2B5EF4-FFF2-40B4-BE49-F238E27FC236}">
                <a16:creationId xmlns:a16="http://schemas.microsoft.com/office/drawing/2014/main" id="{929128CC-97FE-19A5-DD59-533319C140DF}"/>
              </a:ext>
            </a:extLst>
          </p:cNvPr>
          <p:cNvSpPr>
            <a:spLocks noChangeArrowheads="1"/>
          </p:cNvSpPr>
          <p:nvPr/>
        </p:nvSpPr>
        <p:spPr bwMode="auto">
          <a:xfrm>
            <a:off x="3995738" y="2793784"/>
            <a:ext cx="5076825" cy="537006"/>
          </a:xfrm>
          <a:prstGeom prst="rect">
            <a:avLst/>
          </a:prstGeom>
          <a:noFill/>
          <a:ln w="12700" cap="sq">
            <a:noFill/>
            <a:miter lim="800000"/>
            <a:headEnd type="none" w="sm" len="sm"/>
            <a:tailEnd type="none" w="sm" len="sm"/>
          </a:ln>
          <a:effectLst/>
        </p:spPr>
        <p:txBody>
          <a:bodyPr anchor="ctr">
            <a:spAutoFit/>
          </a:bodyPr>
          <a:lstStyle/>
          <a:p>
            <a:pPr marL="457200" indent="-457200">
              <a:lnSpc>
                <a:spcPct val="110000"/>
              </a:lnSpc>
              <a:defRPr/>
            </a:pPr>
            <a:r>
              <a:rPr lang="es-AR" sz="2800" b="0" dirty="0">
                <a:latin typeface="Bookman Old Style" panose="02050604050505020204" pitchFamily="18" charset="0"/>
              </a:rPr>
              <a:t>Procesos de racionalización</a:t>
            </a:r>
            <a:r>
              <a:rPr lang="es-ES" sz="2800" dirty="0">
                <a:effectLst>
                  <a:outerShdw blurRad="38100" dist="38100" dir="2700000" algn="tl">
                    <a:srgbClr val="FFFFFF"/>
                  </a:outerShdw>
                </a:effectLst>
                <a:latin typeface="Bookman Old Style" panose="02050604050505020204" pitchFamily="18" charset="0"/>
              </a:rPr>
              <a:t> </a:t>
            </a:r>
          </a:p>
        </p:txBody>
      </p:sp>
      <p:sp>
        <p:nvSpPr>
          <p:cNvPr id="103433" name="Rectangle 9">
            <a:extLst>
              <a:ext uri="{FF2B5EF4-FFF2-40B4-BE49-F238E27FC236}">
                <a16:creationId xmlns:a16="http://schemas.microsoft.com/office/drawing/2014/main" id="{CCF2F8C4-A4E0-00F7-A3EB-3DFDA8E16460}"/>
              </a:ext>
            </a:extLst>
          </p:cNvPr>
          <p:cNvSpPr>
            <a:spLocks noChangeArrowheads="1"/>
          </p:cNvSpPr>
          <p:nvPr/>
        </p:nvSpPr>
        <p:spPr bwMode="auto">
          <a:xfrm>
            <a:off x="3959225" y="3728245"/>
            <a:ext cx="5076825" cy="538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nchor="ctr">
            <a:spAutoFit/>
          </a:bodyPr>
          <a:lstStyle>
            <a:lvl1pPr marL="457200" indent="-457200">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lnSpc>
                <a:spcPct val="110000"/>
              </a:lnSpc>
              <a:spcBef>
                <a:spcPct val="0"/>
              </a:spcBef>
              <a:buClrTx/>
              <a:buSzTx/>
              <a:buFontTx/>
              <a:buNone/>
            </a:pPr>
            <a:r>
              <a:rPr lang="es-AR" altLang="es-AR" sz="2800" b="0" dirty="0" err="1">
                <a:solidFill>
                  <a:srgbClr val="000000"/>
                </a:solidFill>
                <a:latin typeface="Bookman Old Style" panose="02050604050505020204" pitchFamily="18" charset="0"/>
              </a:rPr>
              <a:t>Inidoneidad</a:t>
            </a:r>
            <a:r>
              <a:rPr lang="es-AR" altLang="es-AR" sz="2800" b="0" dirty="0">
                <a:solidFill>
                  <a:srgbClr val="000000"/>
                </a:solidFill>
                <a:latin typeface="Bookman Old Style" panose="02050604050505020204" pitchFamily="18" charset="0"/>
              </a:rPr>
              <a:t> sobreviniente</a:t>
            </a:r>
            <a:endParaRPr lang="es-ES" altLang="es-AR" sz="2800" b="0" dirty="0">
              <a:solidFill>
                <a:srgbClr val="000000"/>
              </a:solidFill>
              <a:latin typeface="Bookman Old Style" panose="020506040505050202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103428"/>
                                        </p:tgtEl>
                                        <p:attrNameLst>
                                          <p:attrName>style.visibility</p:attrName>
                                        </p:attrNameLst>
                                      </p:cBhvr>
                                      <p:to>
                                        <p:strVal val="visible"/>
                                      </p:to>
                                    </p:set>
                                    <p:anim calcmode="lin" valueType="num">
                                      <p:cBhvr additive="base">
                                        <p:cTn id="7" dur="500" fill="hold"/>
                                        <p:tgtEl>
                                          <p:spTgt spid="103428"/>
                                        </p:tgtEl>
                                        <p:attrNameLst>
                                          <p:attrName>ppt_x</p:attrName>
                                        </p:attrNameLst>
                                      </p:cBhvr>
                                      <p:tavLst>
                                        <p:tav tm="0">
                                          <p:val>
                                            <p:strVal val="1+#ppt_w/2"/>
                                          </p:val>
                                        </p:tav>
                                        <p:tav tm="100000">
                                          <p:val>
                                            <p:strVal val="#ppt_x"/>
                                          </p:val>
                                        </p:tav>
                                      </p:tavLst>
                                    </p:anim>
                                    <p:anim calcmode="lin" valueType="num">
                                      <p:cBhvr additive="base">
                                        <p:cTn id="8" dur="500" fill="hold"/>
                                        <p:tgtEl>
                                          <p:spTgt spid="10342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nodeType="clickEffect">
                                  <p:stCondLst>
                                    <p:cond delay="0"/>
                                  </p:stCondLst>
                                  <p:childTnLst>
                                    <p:set>
                                      <p:cBhvr>
                                        <p:cTn id="12" dur="1" fill="hold">
                                          <p:stCondLst>
                                            <p:cond delay="0"/>
                                          </p:stCondLst>
                                        </p:cTn>
                                        <p:tgtEl>
                                          <p:spTgt spid="103430"/>
                                        </p:tgtEl>
                                        <p:attrNameLst>
                                          <p:attrName>style.visibility</p:attrName>
                                        </p:attrNameLst>
                                      </p:cBhvr>
                                      <p:to>
                                        <p:strVal val="visible"/>
                                      </p:to>
                                    </p:set>
                                    <p:anim calcmode="lin" valueType="num">
                                      <p:cBhvr additive="base">
                                        <p:cTn id="13" dur="500" fill="hold"/>
                                        <p:tgtEl>
                                          <p:spTgt spid="103430"/>
                                        </p:tgtEl>
                                        <p:attrNameLst>
                                          <p:attrName>ppt_x</p:attrName>
                                        </p:attrNameLst>
                                      </p:cBhvr>
                                      <p:tavLst>
                                        <p:tav tm="0">
                                          <p:val>
                                            <p:strVal val="1+#ppt_w/2"/>
                                          </p:val>
                                        </p:tav>
                                        <p:tav tm="100000">
                                          <p:val>
                                            <p:strVal val="#ppt_x"/>
                                          </p:val>
                                        </p:tav>
                                      </p:tavLst>
                                    </p:anim>
                                    <p:anim calcmode="lin" valueType="num">
                                      <p:cBhvr additive="base">
                                        <p:cTn id="14" dur="500" fill="hold"/>
                                        <p:tgtEl>
                                          <p:spTgt spid="103430"/>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nodeType="clickEffect">
                                  <p:stCondLst>
                                    <p:cond delay="0"/>
                                  </p:stCondLst>
                                  <p:childTnLst>
                                    <p:set>
                                      <p:cBhvr>
                                        <p:cTn id="18" dur="1" fill="hold">
                                          <p:stCondLst>
                                            <p:cond delay="0"/>
                                          </p:stCondLst>
                                        </p:cTn>
                                        <p:tgtEl>
                                          <p:spTgt spid="103429"/>
                                        </p:tgtEl>
                                        <p:attrNameLst>
                                          <p:attrName>style.visibility</p:attrName>
                                        </p:attrNameLst>
                                      </p:cBhvr>
                                      <p:to>
                                        <p:strVal val="visible"/>
                                      </p:to>
                                    </p:set>
                                    <p:anim calcmode="lin" valueType="num">
                                      <p:cBhvr additive="base">
                                        <p:cTn id="19" dur="500" fill="hold"/>
                                        <p:tgtEl>
                                          <p:spTgt spid="103429"/>
                                        </p:tgtEl>
                                        <p:attrNameLst>
                                          <p:attrName>ppt_x</p:attrName>
                                        </p:attrNameLst>
                                      </p:cBhvr>
                                      <p:tavLst>
                                        <p:tav tm="0">
                                          <p:val>
                                            <p:strVal val="1+#ppt_w/2"/>
                                          </p:val>
                                        </p:tav>
                                        <p:tav tm="100000">
                                          <p:val>
                                            <p:strVal val="#ppt_x"/>
                                          </p:val>
                                        </p:tav>
                                      </p:tavLst>
                                    </p:anim>
                                    <p:anim calcmode="lin" valueType="num">
                                      <p:cBhvr additive="base">
                                        <p:cTn id="20" dur="500" fill="hold"/>
                                        <p:tgtEl>
                                          <p:spTgt spid="103429"/>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nodeType="clickEffect">
                                  <p:stCondLst>
                                    <p:cond delay="0"/>
                                  </p:stCondLst>
                                  <p:childTnLst>
                                    <p:set>
                                      <p:cBhvr>
                                        <p:cTn id="24" dur="1" fill="hold">
                                          <p:stCondLst>
                                            <p:cond delay="0"/>
                                          </p:stCondLst>
                                        </p:cTn>
                                        <p:tgtEl>
                                          <p:spTgt spid="103432"/>
                                        </p:tgtEl>
                                        <p:attrNameLst>
                                          <p:attrName>style.visibility</p:attrName>
                                        </p:attrNameLst>
                                      </p:cBhvr>
                                      <p:to>
                                        <p:strVal val="visible"/>
                                      </p:to>
                                    </p:set>
                                    <p:anim calcmode="lin" valueType="num">
                                      <p:cBhvr additive="base">
                                        <p:cTn id="25" dur="500" fill="hold"/>
                                        <p:tgtEl>
                                          <p:spTgt spid="103432"/>
                                        </p:tgtEl>
                                        <p:attrNameLst>
                                          <p:attrName>ppt_x</p:attrName>
                                        </p:attrNameLst>
                                      </p:cBhvr>
                                      <p:tavLst>
                                        <p:tav tm="0">
                                          <p:val>
                                            <p:strVal val="1+#ppt_w/2"/>
                                          </p:val>
                                        </p:tav>
                                        <p:tav tm="100000">
                                          <p:val>
                                            <p:strVal val="#ppt_x"/>
                                          </p:val>
                                        </p:tav>
                                      </p:tavLst>
                                    </p:anim>
                                    <p:anim calcmode="lin" valueType="num">
                                      <p:cBhvr additive="base">
                                        <p:cTn id="26" dur="500" fill="hold"/>
                                        <p:tgtEl>
                                          <p:spTgt spid="103432"/>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nodeType="clickEffect">
                                  <p:stCondLst>
                                    <p:cond delay="0"/>
                                  </p:stCondLst>
                                  <p:childTnLst>
                                    <p:set>
                                      <p:cBhvr>
                                        <p:cTn id="30" dur="1" fill="hold">
                                          <p:stCondLst>
                                            <p:cond delay="0"/>
                                          </p:stCondLst>
                                        </p:cTn>
                                        <p:tgtEl>
                                          <p:spTgt spid="103433"/>
                                        </p:tgtEl>
                                        <p:attrNameLst>
                                          <p:attrName>style.visibility</p:attrName>
                                        </p:attrNameLst>
                                      </p:cBhvr>
                                      <p:to>
                                        <p:strVal val="visible"/>
                                      </p:to>
                                    </p:set>
                                    <p:anim calcmode="lin" valueType="num">
                                      <p:cBhvr additive="base">
                                        <p:cTn id="31" dur="500" fill="hold"/>
                                        <p:tgtEl>
                                          <p:spTgt spid="103433"/>
                                        </p:tgtEl>
                                        <p:attrNameLst>
                                          <p:attrName>ppt_x</p:attrName>
                                        </p:attrNameLst>
                                      </p:cBhvr>
                                      <p:tavLst>
                                        <p:tav tm="0">
                                          <p:val>
                                            <p:strVal val="1+#ppt_w/2"/>
                                          </p:val>
                                        </p:tav>
                                        <p:tav tm="100000">
                                          <p:val>
                                            <p:strVal val="#ppt_x"/>
                                          </p:val>
                                        </p:tav>
                                      </p:tavLst>
                                    </p:anim>
                                    <p:anim calcmode="lin" valueType="num">
                                      <p:cBhvr additive="base">
                                        <p:cTn id="32" dur="500" fill="hold"/>
                                        <p:tgtEl>
                                          <p:spTgt spid="10343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28" grpId="0"/>
      <p:bldP spid="103429" grpId="0"/>
      <p:bldP spid="103430" grpId="0" animBg="1"/>
      <p:bldP spid="103432" grpId="0"/>
      <p:bldP spid="103433" grpId="0"/>
    </p:bldLst>
  </p:timing>
</p:sld>
</file>

<file path=ppt/slides/slide1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id="{D0554CD7-B09B-6D72-22EF-58ACDC686CBD}"/>
              </a:ext>
            </a:extLst>
          </p:cNvPr>
          <p:cNvSpPr>
            <a:spLocks noChangeArrowheads="1"/>
          </p:cNvSpPr>
          <p:nvPr/>
        </p:nvSpPr>
        <p:spPr bwMode="auto">
          <a:xfrm>
            <a:off x="323850" y="1484313"/>
            <a:ext cx="856932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609600" indent="-609600">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lgn="just">
              <a:lnSpc>
                <a:spcPct val="90000"/>
              </a:lnSpc>
              <a:buClr>
                <a:srgbClr val="000000"/>
              </a:buClr>
              <a:buSzPct val="90000"/>
              <a:buFont typeface="Symbol" panose="05050102010706020507" pitchFamily="18" charset="2"/>
              <a:buNone/>
            </a:pPr>
            <a:r>
              <a:rPr lang="es-AR" altLang="es-AR" sz="2800" b="0" dirty="0">
                <a:solidFill>
                  <a:srgbClr val="000000"/>
                </a:solidFill>
                <a:latin typeface="Bookman Old Style" panose="02050604050505020204" pitchFamily="18" charset="0"/>
              </a:rPr>
              <a:t>Hoy, idoneidad y estabilidad deben ir de la mano.</a:t>
            </a:r>
            <a:endParaRPr lang="es-ES" altLang="es-AR" sz="2800" b="0" dirty="0">
              <a:solidFill>
                <a:srgbClr val="000000"/>
              </a:solidFill>
              <a:latin typeface="Bookman Old Style" panose="02050604050505020204" pitchFamily="18" charset="0"/>
            </a:endParaRPr>
          </a:p>
        </p:txBody>
      </p:sp>
      <p:sp>
        <p:nvSpPr>
          <p:cNvPr id="104451" name="Rectangle 3">
            <a:extLst>
              <a:ext uri="{FF2B5EF4-FFF2-40B4-BE49-F238E27FC236}">
                <a16:creationId xmlns:a16="http://schemas.microsoft.com/office/drawing/2014/main" id="{16B020E9-FB5D-912E-BB61-B7FC8960B6A9}"/>
              </a:ext>
            </a:extLst>
          </p:cNvPr>
          <p:cNvSpPr>
            <a:spLocks noChangeArrowheads="1"/>
          </p:cNvSpPr>
          <p:nvPr/>
        </p:nvSpPr>
        <p:spPr bwMode="auto">
          <a:xfrm>
            <a:off x="322263" y="3070150"/>
            <a:ext cx="8353425" cy="1150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609600" indent="-609600">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lgn="just">
              <a:lnSpc>
                <a:spcPct val="80000"/>
              </a:lnSpc>
              <a:buClr>
                <a:srgbClr val="000000"/>
              </a:buClr>
              <a:buSzPct val="90000"/>
              <a:buFont typeface="Symbol" panose="05050102010706020507" pitchFamily="18" charset="2"/>
              <a:buNone/>
            </a:pPr>
            <a:r>
              <a:rPr lang="es-AR" altLang="es-AR" sz="2800" b="0" dirty="0">
                <a:solidFill>
                  <a:srgbClr val="000000"/>
                </a:solidFill>
                <a:latin typeface="Bookman Old Style" panose="02050604050505020204" pitchFamily="18" charset="0"/>
              </a:rPr>
              <a:t>Fundamento: “el agente público es para el cargo y no el cargo para el agente”. </a:t>
            </a:r>
            <a:endParaRPr lang="es-ES" altLang="es-AR" sz="2800" b="0" dirty="0">
              <a:solidFill>
                <a:srgbClr val="000000"/>
              </a:solidFill>
              <a:latin typeface="Bookman Old Style" panose="02050604050505020204" pitchFamily="18" charset="0"/>
            </a:endParaRPr>
          </a:p>
        </p:txBody>
      </p:sp>
      <p:sp>
        <p:nvSpPr>
          <p:cNvPr id="2" name="CuadroTexto 1">
            <a:extLst>
              <a:ext uri="{FF2B5EF4-FFF2-40B4-BE49-F238E27FC236}">
                <a16:creationId xmlns:a16="http://schemas.microsoft.com/office/drawing/2014/main" id="{83FFF7C3-5FB6-B63C-B1CC-B7854525D7DE}"/>
              </a:ext>
            </a:extLst>
          </p:cNvPr>
          <p:cNvSpPr txBox="1"/>
          <p:nvPr/>
        </p:nvSpPr>
        <p:spPr>
          <a:xfrm>
            <a:off x="322263" y="4653136"/>
            <a:ext cx="8569325" cy="954107"/>
          </a:xfrm>
          <a:prstGeom prst="rect">
            <a:avLst/>
          </a:prstGeom>
          <a:noFill/>
        </p:spPr>
        <p:txBody>
          <a:bodyPr wrap="square" rtlCol="0">
            <a:spAutoFit/>
          </a:bodyPr>
          <a:lstStyle/>
          <a:p>
            <a:r>
              <a:rPr lang="es-ES" sz="2800" b="0" dirty="0">
                <a:latin typeface="Bookman Old Style" panose="02050604050505020204" pitchFamily="18" charset="0"/>
              </a:rPr>
              <a:t>Se trata de las diversas visiones acerca del poder: como privilegio o como servicio.</a:t>
            </a:r>
            <a:endParaRPr lang="es-AR" sz="2800" b="0" dirty="0">
              <a:latin typeface="Bookman Old Style" panose="02050604050505020204" pitchFamily="18" charset="0"/>
            </a:endParaRPr>
          </a:p>
        </p:txBody>
      </p:sp>
    </p:spTree>
    <p:extLst>
      <p:ext uri="{BB962C8B-B14F-4D97-AF65-F5344CB8AC3E}">
        <p14:creationId xmlns:p14="http://schemas.microsoft.com/office/powerpoint/2010/main" val="19690439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104450"/>
                                        </p:tgtEl>
                                        <p:attrNameLst>
                                          <p:attrName>style.visibility</p:attrName>
                                        </p:attrNameLst>
                                      </p:cBhvr>
                                      <p:to>
                                        <p:strVal val="visible"/>
                                      </p:to>
                                    </p:set>
                                    <p:anim calcmode="lin" valueType="num">
                                      <p:cBhvr additive="base">
                                        <p:cTn id="7" dur="500" fill="hold"/>
                                        <p:tgtEl>
                                          <p:spTgt spid="104450"/>
                                        </p:tgtEl>
                                        <p:attrNameLst>
                                          <p:attrName>ppt_x</p:attrName>
                                        </p:attrNameLst>
                                      </p:cBhvr>
                                      <p:tavLst>
                                        <p:tav tm="0">
                                          <p:val>
                                            <p:strVal val="0-#ppt_w/2"/>
                                          </p:val>
                                        </p:tav>
                                        <p:tav tm="100000">
                                          <p:val>
                                            <p:strVal val="#ppt_x"/>
                                          </p:val>
                                        </p:tav>
                                      </p:tavLst>
                                    </p:anim>
                                    <p:anim calcmode="lin" valueType="num">
                                      <p:cBhvr additive="base">
                                        <p:cTn id="8" dur="500" fill="hold"/>
                                        <p:tgtEl>
                                          <p:spTgt spid="10445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nodeType="clickEffect">
                                  <p:stCondLst>
                                    <p:cond delay="0"/>
                                  </p:stCondLst>
                                  <p:childTnLst>
                                    <p:set>
                                      <p:cBhvr>
                                        <p:cTn id="12" dur="1" fill="hold">
                                          <p:stCondLst>
                                            <p:cond delay="0"/>
                                          </p:stCondLst>
                                        </p:cTn>
                                        <p:tgtEl>
                                          <p:spTgt spid="104451">
                                            <p:txEl>
                                              <p:pRg st="0" end="0"/>
                                            </p:txEl>
                                          </p:spTgt>
                                        </p:tgtEl>
                                        <p:attrNameLst>
                                          <p:attrName>style.visibility</p:attrName>
                                        </p:attrNameLst>
                                      </p:cBhvr>
                                      <p:to>
                                        <p:strVal val="visible"/>
                                      </p:to>
                                    </p:set>
                                    <p:anim calcmode="lin" valueType="num">
                                      <p:cBhvr additive="base">
                                        <p:cTn id="13" dur="500" fill="hold"/>
                                        <p:tgtEl>
                                          <p:spTgt spid="104451">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044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0" grpId="0"/>
      <p:bldP spid="104451" grpId="0" build="allAtOnce"/>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id="{D0554CD7-B09B-6D72-22EF-58ACDC686CBD}"/>
              </a:ext>
            </a:extLst>
          </p:cNvPr>
          <p:cNvSpPr>
            <a:spLocks noChangeArrowheads="1"/>
          </p:cNvSpPr>
          <p:nvPr/>
        </p:nvSpPr>
        <p:spPr bwMode="auto">
          <a:xfrm>
            <a:off x="251520" y="2780928"/>
            <a:ext cx="864165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609600" indent="-609600">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lgn="ctr">
              <a:lnSpc>
                <a:spcPct val="90000"/>
              </a:lnSpc>
              <a:buClr>
                <a:srgbClr val="000000"/>
              </a:buClr>
              <a:buSzPct val="90000"/>
              <a:buFont typeface="Symbol" panose="05050102010706020507" pitchFamily="18" charset="2"/>
              <a:buNone/>
            </a:pPr>
            <a:r>
              <a:rPr lang="es-AR" altLang="es-AR" sz="2800" b="0" dirty="0">
                <a:solidFill>
                  <a:srgbClr val="000000"/>
                </a:solidFill>
                <a:latin typeface="Bookman Old Style" panose="02050604050505020204" pitchFamily="18" charset="0"/>
              </a:rPr>
              <a:t>Ahora bien: </a:t>
            </a:r>
          </a:p>
          <a:p>
            <a:pPr algn="ctr">
              <a:lnSpc>
                <a:spcPct val="90000"/>
              </a:lnSpc>
              <a:buClr>
                <a:srgbClr val="000000"/>
              </a:buClr>
              <a:buSzPct val="90000"/>
              <a:buFont typeface="Symbol" panose="05050102010706020507" pitchFamily="18" charset="2"/>
              <a:buNone/>
            </a:pPr>
            <a:r>
              <a:rPr lang="es-AR" altLang="es-AR" sz="2800" b="0" dirty="0">
                <a:solidFill>
                  <a:srgbClr val="000000"/>
                </a:solidFill>
                <a:latin typeface="Bookman Old Style" panose="02050604050505020204" pitchFamily="18" charset="0"/>
              </a:rPr>
              <a:t>¿qué ha dispuesto la Ley 27,742 al respecto?</a:t>
            </a:r>
            <a:endParaRPr lang="es-ES" altLang="es-AR" sz="2800" b="0" dirty="0">
              <a:solidFill>
                <a:srgbClr val="000000"/>
              </a:solidFill>
              <a:latin typeface="Bookman Old Style" panose="02050604050505020204" pitchFamily="18" charset="0"/>
            </a:endParaRPr>
          </a:p>
        </p:txBody>
      </p:sp>
    </p:spTree>
    <p:extLst>
      <p:ext uri="{BB962C8B-B14F-4D97-AF65-F5344CB8AC3E}">
        <p14:creationId xmlns:p14="http://schemas.microsoft.com/office/powerpoint/2010/main" val="18534297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104450"/>
                                        </p:tgtEl>
                                        <p:attrNameLst>
                                          <p:attrName>style.visibility</p:attrName>
                                        </p:attrNameLst>
                                      </p:cBhvr>
                                      <p:to>
                                        <p:strVal val="visible"/>
                                      </p:to>
                                    </p:set>
                                    <p:anim calcmode="lin" valueType="num">
                                      <p:cBhvr additive="base">
                                        <p:cTn id="7" dur="500" fill="hold"/>
                                        <p:tgtEl>
                                          <p:spTgt spid="104450"/>
                                        </p:tgtEl>
                                        <p:attrNameLst>
                                          <p:attrName>ppt_x</p:attrName>
                                        </p:attrNameLst>
                                      </p:cBhvr>
                                      <p:tavLst>
                                        <p:tav tm="0">
                                          <p:val>
                                            <p:strVal val="0-#ppt_w/2"/>
                                          </p:val>
                                        </p:tav>
                                        <p:tav tm="100000">
                                          <p:val>
                                            <p:strVal val="#ppt_x"/>
                                          </p:val>
                                        </p:tav>
                                      </p:tavLst>
                                    </p:anim>
                                    <p:anim calcmode="lin" valueType="num">
                                      <p:cBhvr additive="base">
                                        <p:cTn id="8" dur="500" fill="hold"/>
                                        <p:tgtEl>
                                          <p:spTgt spid="10445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0"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79D09EC7-095B-0F18-DF64-BE6C242116D8}"/>
              </a:ext>
            </a:extLst>
          </p:cNvPr>
          <p:cNvSpPr>
            <a:spLocks noGrp="1" noChangeArrowheads="1"/>
          </p:cNvSpPr>
          <p:nvPr>
            <p:ph type="title"/>
          </p:nvPr>
        </p:nvSpPr>
        <p:spPr>
          <a:xfrm>
            <a:off x="0" y="260350"/>
            <a:ext cx="9144000" cy="1143000"/>
          </a:xfrm>
        </p:spPr>
        <p:txBody>
          <a:bodyPr/>
          <a:lstStyle/>
          <a:p>
            <a:pPr marL="838200" indent="-838200" algn="ctr">
              <a:defRPr/>
            </a:pPr>
            <a:r>
              <a:rPr lang="es-ES" altLang="es-AR" sz="3200" b="1" dirty="0">
                <a:solidFill>
                  <a:schemeClr val="tx2">
                    <a:lumMod val="60000"/>
                    <a:lumOff val="40000"/>
                  </a:schemeClr>
                </a:solidFill>
                <a:effectLst/>
                <a:latin typeface="+mn-lt"/>
              </a:rPr>
              <a:t>1. CRISIS DEL EMPLEO PÚBLICO</a:t>
            </a:r>
            <a:endParaRPr lang="es-ES" altLang="es-AR" sz="3200" dirty="0">
              <a:solidFill>
                <a:srgbClr val="000000"/>
              </a:solidFill>
              <a:effectLst/>
              <a:latin typeface="+mn-lt"/>
            </a:endParaRPr>
          </a:p>
        </p:txBody>
      </p:sp>
      <p:sp>
        <p:nvSpPr>
          <p:cNvPr id="5123" name="Rectangle 3">
            <a:extLst>
              <a:ext uri="{FF2B5EF4-FFF2-40B4-BE49-F238E27FC236}">
                <a16:creationId xmlns:a16="http://schemas.microsoft.com/office/drawing/2014/main" id="{D5BA72A6-054A-EF0B-B07F-0098ABB2B804}"/>
              </a:ext>
            </a:extLst>
          </p:cNvPr>
          <p:cNvSpPr>
            <a:spLocks noGrp="1" noChangeArrowheads="1"/>
          </p:cNvSpPr>
          <p:nvPr>
            <p:ph type="body" idx="1"/>
          </p:nvPr>
        </p:nvSpPr>
        <p:spPr>
          <a:xfrm>
            <a:off x="334821" y="4941218"/>
            <a:ext cx="2843213" cy="1008062"/>
          </a:xfrm>
          <a:noFill/>
        </p:spPr>
        <p:txBody>
          <a:bodyPr/>
          <a:lstStyle/>
          <a:p>
            <a:pPr algn="just">
              <a:buClr>
                <a:srgbClr val="000000"/>
              </a:buClr>
              <a:buSzPct val="90000"/>
              <a:buFont typeface="Symbol" panose="05050102010706020507" pitchFamily="18" charset="2"/>
              <a:buNone/>
            </a:pPr>
            <a:r>
              <a:rPr lang="es-ES" altLang="es-AR" sz="2800" b="0" dirty="0">
                <a:solidFill>
                  <a:srgbClr val="000000"/>
                </a:solidFill>
                <a:latin typeface="Bookman Old Style" panose="02050604050505020204" pitchFamily="18" charset="0"/>
              </a:rPr>
              <a:t>Crisis:</a:t>
            </a:r>
          </a:p>
          <a:p>
            <a:pPr algn="just">
              <a:buClr>
                <a:srgbClr val="000000"/>
              </a:buClr>
              <a:buSzPct val="90000"/>
              <a:buFont typeface="Symbol" panose="05050102010706020507" pitchFamily="18" charset="2"/>
              <a:buNone/>
            </a:pPr>
            <a:r>
              <a:rPr lang="es-ES" altLang="es-AR" dirty="0"/>
              <a:t> </a:t>
            </a:r>
          </a:p>
        </p:txBody>
      </p:sp>
      <p:sp>
        <p:nvSpPr>
          <p:cNvPr id="5128" name="Rectangle 8">
            <a:extLst>
              <a:ext uri="{FF2B5EF4-FFF2-40B4-BE49-F238E27FC236}">
                <a16:creationId xmlns:a16="http://schemas.microsoft.com/office/drawing/2014/main" id="{A941F72A-B1E2-D56A-EA44-8F3AF627A0F5}"/>
              </a:ext>
            </a:extLst>
          </p:cNvPr>
          <p:cNvSpPr>
            <a:spLocks noChangeArrowheads="1"/>
          </p:cNvSpPr>
          <p:nvPr/>
        </p:nvSpPr>
        <p:spPr bwMode="auto">
          <a:xfrm>
            <a:off x="2865407" y="4365277"/>
            <a:ext cx="6531130" cy="1223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buClr>
                <a:srgbClr val="FFFFCC"/>
              </a:buClr>
              <a:buSzPct val="90000"/>
              <a:buFont typeface="Symbol" panose="05050102010706020507" pitchFamily="18" charset="2"/>
              <a:buNone/>
            </a:pPr>
            <a:r>
              <a:rPr lang="es-ES" altLang="es-AR" sz="2800" b="0" dirty="0">
                <a:solidFill>
                  <a:srgbClr val="000000"/>
                </a:solidFill>
                <a:latin typeface="Bookman Old Style" panose="02050604050505020204" pitchFamily="18" charset="0"/>
              </a:rPr>
              <a:t>Tiempo de dificultades y peligros</a:t>
            </a:r>
            <a:r>
              <a:rPr lang="es-ES" altLang="es-AR" sz="2800" dirty="0">
                <a:solidFill>
                  <a:srgbClr val="000000"/>
                </a:solidFill>
                <a:latin typeface="Bookman Old Style" panose="02050604050505020204" pitchFamily="18" charset="0"/>
              </a:rPr>
              <a:t> </a:t>
            </a:r>
          </a:p>
        </p:txBody>
      </p:sp>
      <p:sp>
        <p:nvSpPr>
          <p:cNvPr id="5129" name="Rectangle 9">
            <a:extLst>
              <a:ext uri="{FF2B5EF4-FFF2-40B4-BE49-F238E27FC236}">
                <a16:creationId xmlns:a16="http://schemas.microsoft.com/office/drawing/2014/main" id="{3638773C-1F0C-E538-5A63-D524DC434FCB}"/>
              </a:ext>
            </a:extLst>
          </p:cNvPr>
          <p:cNvSpPr>
            <a:spLocks noChangeArrowheads="1"/>
          </p:cNvSpPr>
          <p:nvPr/>
        </p:nvSpPr>
        <p:spPr bwMode="auto">
          <a:xfrm>
            <a:off x="2843808" y="5301208"/>
            <a:ext cx="5832648"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buClr>
                <a:srgbClr val="FFFFFF"/>
              </a:buClr>
              <a:buSzPct val="120000"/>
              <a:buFont typeface="Arial" panose="020B0604020202020204" pitchFamily="34" charset="0"/>
              <a:buNone/>
            </a:pPr>
            <a:r>
              <a:rPr lang="es-ES" altLang="es-AR" sz="2800" b="0" dirty="0">
                <a:solidFill>
                  <a:srgbClr val="000000"/>
                </a:solidFill>
                <a:latin typeface="Bookman Old Style" panose="02050604050505020204" pitchFamily="18" charset="0"/>
              </a:rPr>
              <a:t>Oportunidad de cambio</a:t>
            </a:r>
          </a:p>
        </p:txBody>
      </p:sp>
      <p:sp>
        <p:nvSpPr>
          <p:cNvPr id="5130" name="Rectangle 10">
            <a:extLst>
              <a:ext uri="{FF2B5EF4-FFF2-40B4-BE49-F238E27FC236}">
                <a16:creationId xmlns:a16="http://schemas.microsoft.com/office/drawing/2014/main" id="{98473083-4151-75A9-3117-0997D75CB713}"/>
              </a:ext>
            </a:extLst>
          </p:cNvPr>
          <p:cNvSpPr>
            <a:spLocks noChangeArrowheads="1"/>
          </p:cNvSpPr>
          <p:nvPr/>
        </p:nvSpPr>
        <p:spPr bwMode="auto">
          <a:xfrm>
            <a:off x="1" y="2420243"/>
            <a:ext cx="91440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lgn="ctr">
              <a:lnSpc>
                <a:spcPct val="120000"/>
              </a:lnSpc>
              <a:buClr>
                <a:srgbClr val="FFFFFF"/>
              </a:buClr>
              <a:buSzPct val="120000"/>
              <a:buFont typeface="Arial" panose="020B0604020202020204" pitchFamily="34" charset="0"/>
              <a:buNone/>
            </a:pPr>
            <a:r>
              <a:rPr lang="es-ES" altLang="es-AR" sz="2800" b="0" dirty="0">
                <a:solidFill>
                  <a:srgbClr val="000000"/>
                </a:solidFill>
                <a:latin typeface="Bookman Old Style" panose="02050604050505020204" pitchFamily="18" charset="0"/>
              </a:rPr>
              <a:t>Crisis del empleo público: un dato de la realidad</a:t>
            </a:r>
          </a:p>
        </p:txBody>
      </p:sp>
      <p:sp>
        <p:nvSpPr>
          <p:cNvPr id="5133" name="Line 13">
            <a:extLst>
              <a:ext uri="{FF2B5EF4-FFF2-40B4-BE49-F238E27FC236}">
                <a16:creationId xmlns:a16="http://schemas.microsoft.com/office/drawing/2014/main" id="{17DA7196-F663-BC33-A1DD-CF40C0271A06}"/>
              </a:ext>
            </a:extLst>
          </p:cNvPr>
          <p:cNvSpPr>
            <a:spLocks noChangeShapeType="1"/>
          </p:cNvSpPr>
          <p:nvPr/>
        </p:nvSpPr>
        <p:spPr bwMode="auto">
          <a:xfrm flipV="1">
            <a:off x="2217706" y="4767176"/>
            <a:ext cx="647700" cy="504825"/>
          </a:xfrm>
          <a:prstGeom prst="line">
            <a:avLst/>
          </a:prstGeom>
          <a:noFill/>
          <a:ln w="28575" cap="sq">
            <a:solidFill>
              <a:srgbClr val="000000"/>
            </a:solidFill>
            <a:round/>
            <a:headEnd type="none" w="sm" len="sm"/>
            <a:tailEnd type="stealth" w="lg" len="lg"/>
          </a:ln>
          <a:effectLst/>
        </p:spPr>
        <p:txBody>
          <a:bodyPr/>
          <a:lstStyle/>
          <a:p>
            <a:pPr>
              <a:defRPr/>
            </a:pPr>
            <a:endParaRPr lang="es-ES">
              <a:effectLst>
                <a:outerShdw blurRad="38100" dist="38100" dir="2700000" algn="tl">
                  <a:srgbClr val="000000">
                    <a:alpha val="43137"/>
                  </a:srgbClr>
                </a:outerShdw>
              </a:effectLst>
            </a:endParaRPr>
          </a:p>
        </p:txBody>
      </p:sp>
      <p:sp>
        <p:nvSpPr>
          <p:cNvPr id="5134" name="Line 14">
            <a:extLst>
              <a:ext uri="{FF2B5EF4-FFF2-40B4-BE49-F238E27FC236}">
                <a16:creationId xmlns:a16="http://schemas.microsoft.com/office/drawing/2014/main" id="{0D49C271-7AED-E72F-7C89-4CC3073F0229}"/>
              </a:ext>
            </a:extLst>
          </p:cNvPr>
          <p:cNvSpPr>
            <a:spLocks noChangeShapeType="1"/>
          </p:cNvSpPr>
          <p:nvPr/>
        </p:nvSpPr>
        <p:spPr bwMode="auto">
          <a:xfrm>
            <a:off x="2217706" y="5309836"/>
            <a:ext cx="649287" cy="358775"/>
          </a:xfrm>
          <a:prstGeom prst="line">
            <a:avLst/>
          </a:prstGeom>
          <a:noFill/>
          <a:ln w="28575" cap="sq">
            <a:solidFill>
              <a:srgbClr val="000000"/>
            </a:solidFill>
            <a:round/>
            <a:headEnd type="none" w="sm" len="sm"/>
            <a:tailEnd type="stealth" w="lg" len="lg"/>
          </a:ln>
          <a:effectLst/>
        </p:spPr>
        <p:txBody>
          <a:bodyPr/>
          <a:lstStyle/>
          <a:p>
            <a:pPr>
              <a:defRPr/>
            </a:pPr>
            <a:endParaRPr lang="es-ES">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2" fill="hold" nodeType="clickEffect">
                                  <p:stCondLst>
                                    <p:cond delay="0"/>
                                  </p:stCondLst>
                                  <p:childTnLst>
                                    <p:set>
                                      <p:cBhvr>
                                        <p:cTn id="6" dur="1" fill="hold">
                                          <p:stCondLst>
                                            <p:cond delay="0"/>
                                          </p:stCondLst>
                                        </p:cTn>
                                        <p:tgtEl>
                                          <p:spTgt spid="5122">
                                            <p:txEl>
                                              <p:pRg st="0" end="0"/>
                                            </p:txEl>
                                          </p:spTgt>
                                        </p:tgtEl>
                                        <p:attrNameLst>
                                          <p:attrName>style.visibility</p:attrName>
                                        </p:attrNameLst>
                                      </p:cBhvr>
                                      <p:to>
                                        <p:strVal val="visible"/>
                                      </p:to>
                                    </p:set>
                                    <p:anim calcmode="lin" valueType="num">
                                      <p:cBhvr additive="base">
                                        <p:cTn id="7" dur="500" fill="hold"/>
                                        <p:tgtEl>
                                          <p:spTgt spid="5122">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512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5130">
                                            <p:txEl>
                                              <p:pRg st="0" end="0"/>
                                            </p:txEl>
                                          </p:spTgt>
                                        </p:tgtEl>
                                        <p:attrNameLst>
                                          <p:attrName>style.visibility</p:attrName>
                                        </p:attrNameLst>
                                      </p:cBhvr>
                                      <p:to>
                                        <p:strVal val="visible"/>
                                      </p:to>
                                    </p:set>
                                    <p:anim calcmode="lin" valueType="num">
                                      <p:cBhvr additive="base">
                                        <p:cTn id="13" dur="500" fill="hold"/>
                                        <p:tgtEl>
                                          <p:spTgt spid="5130">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13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5123">
                                            <p:txEl>
                                              <p:pRg st="0" end="0"/>
                                            </p:txEl>
                                          </p:spTgt>
                                        </p:tgtEl>
                                        <p:attrNameLst>
                                          <p:attrName>style.visibility</p:attrName>
                                        </p:attrNameLst>
                                      </p:cBhvr>
                                      <p:to>
                                        <p:strVal val="visible"/>
                                      </p:to>
                                    </p:set>
                                    <p:anim calcmode="lin" valueType="num">
                                      <p:cBhvr additive="base">
                                        <p:cTn id="19" dur="500" fill="hold"/>
                                        <p:tgtEl>
                                          <p:spTgt spid="5123">
                                            <p:txEl>
                                              <p:pRg st="0" end="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123">
                                            <p:txEl>
                                              <p:pRg st="0" end="0"/>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5123">
                                            <p:txEl>
                                              <p:pRg st="1" end="1"/>
                                            </p:txEl>
                                          </p:spTgt>
                                        </p:tgtEl>
                                        <p:attrNameLst>
                                          <p:attrName>style.visibility</p:attrName>
                                        </p:attrNameLst>
                                      </p:cBhvr>
                                      <p:to>
                                        <p:strVal val="visible"/>
                                      </p:to>
                                    </p:set>
                                    <p:anim calcmode="lin" valueType="num">
                                      <p:cBhvr additive="base">
                                        <p:cTn id="23" dur="500" fill="hold"/>
                                        <p:tgtEl>
                                          <p:spTgt spid="5123">
                                            <p:txEl>
                                              <p:pRg st="1" end="1"/>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512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2" fill="hold" nodeType="clickEffect">
                                  <p:stCondLst>
                                    <p:cond delay="0"/>
                                  </p:stCondLst>
                                  <p:childTnLst>
                                    <p:set>
                                      <p:cBhvr>
                                        <p:cTn id="28" dur="1" fill="hold">
                                          <p:stCondLst>
                                            <p:cond delay="0"/>
                                          </p:stCondLst>
                                        </p:cTn>
                                        <p:tgtEl>
                                          <p:spTgt spid="5133"/>
                                        </p:tgtEl>
                                        <p:attrNameLst>
                                          <p:attrName>style.visibility</p:attrName>
                                        </p:attrNameLst>
                                      </p:cBhvr>
                                      <p:to>
                                        <p:strVal val="visible"/>
                                      </p:to>
                                    </p:set>
                                    <p:anim calcmode="lin" valueType="num">
                                      <p:cBhvr additive="base">
                                        <p:cTn id="29" dur="500" fill="hold"/>
                                        <p:tgtEl>
                                          <p:spTgt spid="5133"/>
                                        </p:tgtEl>
                                        <p:attrNameLst>
                                          <p:attrName>ppt_x</p:attrName>
                                        </p:attrNameLst>
                                      </p:cBhvr>
                                      <p:tavLst>
                                        <p:tav tm="0">
                                          <p:val>
                                            <p:strVal val="1+#ppt_w/2"/>
                                          </p:val>
                                        </p:tav>
                                        <p:tav tm="100000">
                                          <p:val>
                                            <p:strVal val="#ppt_x"/>
                                          </p:val>
                                        </p:tav>
                                      </p:tavLst>
                                    </p:anim>
                                    <p:anim calcmode="lin" valueType="num">
                                      <p:cBhvr additive="base">
                                        <p:cTn id="30" dur="500" fill="hold"/>
                                        <p:tgtEl>
                                          <p:spTgt spid="5133"/>
                                        </p:tgtEl>
                                        <p:attrNameLst>
                                          <p:attrName>ppt_y</p:attrName>
                                        </p:attrNameLst>
                                      </p:cBhvr>
                                      <p:tavLst>
                                        <p:tav tm="0">
                                          <p:val>
                                            <p:strVal val="#ppt_y"/>
                                          </p:val>
                                        </p:tav>
                                        <p:tav tm="100000">
                                          <p:val>
                                            <p:strVal val="#ppt_y"/>
                                          </p:val>
                                        </p:tav>
                                      </p:tavLst>
                                    </p:anim>
                                  </p:childTnLst>
                                </p:cTn>
                              </p:par>
                              <p:par>
                                <p:cTn id="31" presetID="2" presetClass="entr" presetSubtype="2" fill="hold" nodeType="withEffect">
                                  <p:stCondLst>
                                    <p:cond delay="0"/>
                                  </p:stCondLst>
                                  <p:childTnLst>
                                    <p:set>
                                      <p:cBhvr>
                                        <p:cTn id="32" dur="1" fill="hold">
                                          <p:stCondLst>
                                            <p:cond delay="0"/>
                                          </p:stCondLst>
                                        </p:cTn>
                                        <p:tgtEl>
                                          <p:spTgt spid="5128">
                                            <p:txEl>
                                              <p:pRg st="0" end="0"/>
                                            </p:txEl>
                                          </p:spTgt>
                                        </p:tgtEl>
                                        <p:attrNameLst>
                                          <p:attrName>style.visibility</p:attrName>
                                        </p:attrNameLst>
                                      </p:cBhvr>
                                      <p:to>
                                        <p:strVal val="visible"/>
                                      </p:to>
                                    </p:set>
                                    <p:anim calcmode="lin" valueType="num">
                                      <p:cBhvr additive="base">
                                        <p:cTn id="33" dur="500" fill="hold"/>
                                        <p:tgtEl>
                                          <p:spTgt spid="5128">
                                            <p:txEl>
                                              <p:pRg st="0" end="0"/>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512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2" fill="hold" nodeType="clickEffect">
                                  <p:stCondLst>
                                    <p:cond delay="0"/>
                                  </p:stCondLst>
                                  <p:childTnLst>
                                    <p:set>
                                      <p:cBhvr>
                                        <p:cTn id="38" dur="1" fill="hold">
                                          <p:stCondLst>
                                            <p:cond delay="0"/>
                                          </p:stCondLst>
                                        </p:cTn>
                                        <p:tgtEl>
                                          <p:spTgt spid="5134"/>
                                        </p:tgtEl>
                                        <p:attrNameLst>
                                          <p:attrName>style.visibility</p:attrName>
                                        </p:attrNameLst>
                                      </p:cBhvr>
                                      <p:to>
                                        <p:strVal val="visible"/>
                                      </p:to>
                                    </p:set>
                                    <p:anim calcmode="lin" valueType="num">
                                      <p:cBhvr additive="base">
                                        <p:cTn id="39" dur="500" fill="hold"/>
                                        <p:tgtEl>
                                          <p:spTgt spid="5134"/>
                                        </p:tgtEl>
                                        <p:attrNameLst>
                                          <p:attrName>ppt_x</p:attrName>
                                        </p:attrNameLst>
                                      </p:cBhvr>
                                      <p:tavLst>
                                        <p:tav tm="0">
                                          <p:val>
                                            <p:strVal val="1+#ppt_w/2"/>
                                          </p:val>
                                        </p:tav>
                                        <p:tav tm="100000">
                                          <p:val>
                                            <p:strVal val="#ppt_x"/>
                                          </p:val>
                                        </p:tav>
                                      </p:tavLst>
                                    </p:anim>
                                    <p:anim calcmode="lin" valueType="num">
                                      <p:cBhvr additive="base">
                                        <p:cTn id="40" dur="500" fill="hold"/>
                                        <p:tgtEl>
                                          <p:spTgt spid="5134"/>
                                        </p:tgtEl>
                                        <p:attrNameLst>
                                          <p:attrName>ppt_y</p:attrName>
                                        </p:attrNameLst>
                                      </p:cBhvr>
                                      <p:tavLst>
                                        <p:tav tm="0">
                                          <p:val>
                                            <p:strVal val="#ppt_y"/>
                                          </p:val>
                                        </p:tav>
                                        <p:tav tm="100000">
                                          <p:val>
                                            <p:strVal val="#ppt_y"/>
                                          </p:val>
                                        </p:tav>
                                      </p:tavLst>
                                    </p:anim>
                                  </p:childTnLst>
                                </p:cTn>
                              </p:par>
                              <p:par>
                                <p:cTn id="41" presetID="2" presetClass="entr" presetSubtype="2" fill="hold" nodeType="withEffect">
                                  <p:stCondLst>
                                    <p:cond delay="0"/>
                                  </p:stCondLst>
                                  <p:childTnLst>
                                    <p:set>
                                      <p:cBhvr>
                                        <p:cTn id="42" dur="1" fill="hold">
                                          <p:stCondLst>
                                            <p:cond delay="0"/>
                                          </p:stCondLst>
                                        </p:cTn>
                                        <p:tgtEl>
                                          <p:spTgt spid="5129">
                                            <p:txEl>
                                              <p:pRg st="0" end="0"/>
                                            </p:txEl>
                                          </p:spTgt>
                                        </p:tgtEl>
                                        <p:attrNameLst>
                                          <p:attrName>style.visibility</p:attrName>
                                        </p:attrNameLst>
                                      </p:cBhvr>
                                      <p:to>
                                        <p:strVal val="visible"/>
                                      </p:to>
                                    </p:set>
                                    <p:anim calcmode="lin" valueType="num">
                                      <p:cBhvr additive="base">
                                        <p:cTn id="43" dur="500" fill="hold"/>
                                        <p:tgtEl>
                                          <p:spTgt spid="5129">
                                            <p:txEl>
                                              <p:pRg st="0" end="0"/>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512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build="p" autoUpdateAnimBg="0" rev="1"/>
      <p:bldP spid="5123" grpId="0" build="p" autoUpdateAnimBg="0" advAuto="4000"/>
      <p:bldP spid="5128" grpId="0" build="p" autoUpdateAnimBg="0" advAuto="4000"/>
      <p:bldP spid="5129" grpId="0" build="p" autoUpdateAnimBg="0" advAuto="4000"/>
      <p:bldP spid="5130" grpId="0" build="p" autoUpdateAnimBg="0" advAuto="4000"/>
    </p:bldLst>
  </p:timing>
</p:sld>
</file>

<file path=ppt/slides/slide2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id="{D0554CD7-B09B-6D72-22EF-58ACDC686CBD}"/>
              </a:ext>
            </a:extLst>
          </p:cNvPr>
          <p:cNvSpPr>
            <a:spLocks noChangeArrowheads="1"/>
          </p:cNvSpPr>
          <p:nvPr/>
        </p:nvSpPr>
        <p:spPr bwMode="auto">
          <a:xfrm>
            <a:off x="34801" y="1268115"/>
            <a:ext cx="864165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609600" indent="-609600">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lgn="just"/>
            <a:r>
              <a:rPr lang="es-AR" sz="2800" b="0" dirty="0">
                <a:solidFill>
                  <a:srgbClr val="000000"/>
                </a:solidFill>
                <a:latin typeface="Bookman Old Style" panose="02050604050505020204" pitchFamily="18" charset="0"/>
              </a:rPr>
              <a:t>Comienza reconociendo el ya mencionado problema del sobredimensionamiento:</a:t>
            </a:r>
          </a:p>
          <a:p>
            <a:pPr algn="just"/>
            <a:endParaRPr lang="es-AR" sz="2800" b="0" dirty="0">
              <a:solidFill>
                <a:srgbClr val="000000"/>
              </a:solidFill>
              <a:latin typeface="Bookman Old Style" panose="02050604050505020204" pitchFamily="18" charset="0"/>
            </a:endParaRPr>
          </a:p>
          <a:p>
            <a:pPr algn="just"/>
            <a:r>
              <a:rPr lang="es-AR" sz="2800" b="0" dirty="0">
                <a:solidFill>
                  <a:srgbClr val="000000"/>
                </a:solidFill>
                <a:latin typeface="Bookman Old Style" panose="02050604050505020204" pitchFamily="18" charset="0"/>
              </a:rPr>
              <a:t>Artículo 2°- </a:t>
            </a:r>
            <a:r>
              <a:rPr lang="es-AR" sz="2800" b="0" dirty="0" err="1">
                <a:solidFill>
                  <a:srgbClr val="000000"/>
                </a:solidFill>
                <a:latin typeface="Bookman Old Style" panose="02050604050505020204" pitchFamily="18" charset="0"/>
              </a:rPr>
              <a:t>Establécense</a:t>
            </a:r>
            <a:r>
              <a:rPr lang="es-AR" sz="2800" b="0" dirty="0">
                <a:solidFill>
                  <a:srgbClr val="000000"/>
                </a:solidFill>
                <a:latin typeface="Bookman Old Style" panose="02050604050505020204" pitchFamily="18" charset="0"/>
              </a:rPr>
              <a:t>, como bases de las delegaciones legislativas dispuestas en el presente capítulo las siguientes:</a:t>
            </a:r>
          </a:p>
          <a:p>
            <a:pPr algn="just"/>
            <a:r>
              <a:rPr lang="es-AR" sz="2800" b="0" dirty="0">
                <a:solidFill>
                  <a:srgbClr val="000000"/>
                </a:solidFill>
                <a:latin typeface="Bookman Old Style" panose="02050604050505020204" pitchFamily="18" charset="0"/>
              </a:rPr>
              <a:t>b) Reducir el sobredimensionamiento de la estructura estatal a fin de disminuir el déficit, transparentar el gasto y equilibrar las cuentas públicas; </a:t>
            </a:r>
          </a:p>
        </p:txBody>
      </p:sp>
    </p:spTree>
    <p:extLst>
      <p:ext uri="{BB962C8B-B14F-4D97-AF65-F5344CB8AC3E}">
        <p14:creationId xmlns:p14="http://schemas.microsoft.com/office/powerpoint/2010/main" val="30004553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104450"/>
                                        </p:tgtEl>
                                        <p:attrNameLst>
                                          <p:attrName>style.visibility</p:attrName>
                                        </p:attrNameLst>
                                      </p:cBhvr>
                                      <p:to>
                                        <p:strVal val="visible"/>
                                      </p:to>
                                    </p:set>
                                    <p:anim calcmode="lin" valueType="num">
                                      <p:cBhvr additive="base">
                                        <p:cTn id="7" dur="500" fill="hold"/>
                                        <p:tgtEl>
                                          <p:spTgt spid="104450"/>
                                        </p:tgtEl>
                                        <p:attrNameLst>
                                          <p:attrName>ppt_x</p:attrName>
                                        </p:attrNameLst>
                                      </p:cBhvr>
                                      <p:tavLst>
                                        <p:tav tm="0">
                                          <p:val>
                                            <p:strVal val="0-#ppt_w/2"/>
                                          </p:val>
                                        </p:tav>
                                        <p:tav tm="100000">
                                          <p:val>
                                            <p:strVal val="#ppt_x"/>
                                          </p:val>
                                        </p:tav>
                                      </p:tavLst>
                                    </p:anim>
                                    <p:anim calcmode="lin" valueType="num">
                                      <p:cBhvr additive="base">
                                        <p:cTn id="8" dur="500" fill="hold"/>
                                        <p:tgtEl>
                                          <p:spTgt spid="10445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0" grpId="0"/>
    </p:bldLst>
  </p:timing>
</p:sld>
</file>

<file path=ppt/slides/slide2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id="{D0554CD7-B09B-6D72-22EF-58ACDC686CBD}"/>
              </a:ext>
            </a:extLst>
          </p:cNvPr>
          <p:cNvSpPr>
            <a:spLocks noChangeArrowheads="1"/>
          </p:cNvSpPr>
          <p:nvPr/>
        </p:nvSpPr>
        <p:spPr bwMode="auto">
          <a:xfrm>
            <a:off x="2591" y="-27384"/>
            <a:ext cx="864165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609600" indent="-609600">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lgn="just"/>
            <a:r>
              <a:rPr lang="es-AR" sz="2800" b="0" dirty="0">
                <a:solidFill>
                  <a:srgbClr val="000000"/>
                </a:solidFill>
                <a:latin typeface="Bookman Old Style" panose="02050604050505020204" pitchFamily="18" charset="0"/>
              </a:rPr>
              <a:t>Se da las facultades para corregirlo:</a:t>
            </a:r>
          </a:p>
          <a:p>
            <a:pPr algn="just"/>
            <a:endParaRPr lang="es-AR" sz="2800" b="0" dirty="0">
              <a:solidFill>
                <a:srgbClr val="000000"/>
              </a:solidFill>
              <a:latin typeface="Bookman Old Style" panose="02050604050505020204" pitchFamily="18" charset="0"/>
            </a:endParaRPr>
          </a:p>
          <a:p>
            <a:pPr algn="just"/>
            <a:r>
              <a:rPr lang="es-AR" sz="2800" b="0" dirty="0">
                <a:solidFill>
                  <a:srgbClr val="000000"/>
                </a:solidFill>
                <a:latin typeface="Bookman Old Style" panose="02050604050505020204" pitchFamily="18" charset="0"/>
              </a:rPr>
              <a:t>Artículo 3°- </a:t>
            </a:r>
            <a:r>
              <a:rPr lang="es-AR" sz="2800" b="0" dirty="0" err="1">
                <a:solidFill>
                  <a:srgbClr val="000000"/>
                </a:solidFill>
                <a:latin typeface="Bookman Old Style" panose="02050604050505020204" pitchFamily="18" charset="0"/>
              </a:rPr>
              <a:t>Facúltase</a:t>
            </a:r>
            <a:r>
              <a:rPr lang="es-AR" sz="2800" b="0" dirty="0">
                <a:solidFill>
                  <a:srgbClr val="000000"/>
                </a:solidFill>
                <a:latin typeface="Bookman Old Style" panose="02050604050505020204" pitchFamily="18" charset="0"/>
              </a:rPr>
              <a:t> al Poder Ejecutivo nacional a disponer: …</a:t>
            </a:r>
          </a:p>
          <a:p>
            <a:pPr lvl="0" algn="just"/>
            <a:r>
              <a:rPr lang="es-AR" sz="2800" b="0" dirty="0">
                <a:solidFill>
                  <a:srgbClr val="000000"/>
                </a:solidFill>
                <a:latin typeface="Bookman Old Style" panose="02050604050505020204" pitchFamily="18" charset="0"/>
              </a:rPr>
              <a:t>a) La modificación o eliminación de las competencias, funciones o responsabilidades dispuestas legalmente cuyo mantenimiento resulte innecesario; y</a:t>
            </a:r>
          </a:p>
          <a:p>
            <a:pPr lvl="0" algn="just"/>
            <a:r>
              <a:rPr lang="es-AR" sz="2800" b="0" dirty="0">
                <a:solidFill>
                  <a:srgbClr val="000000"/>
                </a:solidFill>
                <a:latin typeface="Bookman Old Style" panose="02050604050505020204" pitchFamily="18" charset="0"/>
              </a:rPr>
              <a:t>b) La reorganización, modificación o transformación de su estructura jurídica, centralización, fusión, escisión, disolución total o parcial, o transferencia a las provincias o a la Ciudad Autónoma de Buenos Aires, previo acuerdo que garantice la debida asignación de recursos…</a:t>
            </a:r>
          </a:p>
          <a:p>
            <a:pPr algn="just"/>
            <a:endParaRPr lang="es-AR" sz="2800" b="0" dirty="0">
              <a:solidFill>
                <a:srgbClr val="000000"/>
              </a:solidFill>
              <a:latin typeface="Bookman Old Style" panose="02050604050505020204" pitchFamily="18" charset="0"/>
            </a:endParaRPr>
          </a:p>
        </p:txBody>
      </p:sp>
    </p:spTree>
    <p:extLst>
      <p:ext uri="{BB962C8B-B14F-4D97-AF65-F5344CB8AC3E}">
        <p14:creationId xmlns:p14="http://schemas.microsoft.com/office/powerpoint/2010/main" val="13954493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104450"/>
                                        </p:tgtEl>
                                        <p:attrNameLst>
                                          <p:attrName>style.visibility</p:attrName>
                                        </p:attrNameLst>
                                      </p:cBhvr>
                                      <p:to>
                                        <p:strVal val="visible"/>
                                      </p:to>
                                    </p:set>
                                    <p:anim calcmode="lin" valueType="num">
                                      <p:cBhvr additive="base">
                                        <p:cTn id="7" dur="500" fill="hold"/>
                                        <p:tgtEl>
                                          <p:spTgt spid="104450"/>
                                        </p:tgtEl>
                                        <p:attrNameLst>
                                          <p:attrName>ppt_x</p:attrName>
                                        </p:attrNameLst>
                                      </p:cBhvr>
                                      <p:tavLst>
                                        <p:tav tm="0">
                                          <p:val>
                                            <p:strVal val="0-#ppt_w/2"/>
                                          </p:val>
                                        </p:tav>
                                        <p:tav tm="100000">
                                          <p:val>
                                            <p:strVal val="#ppt_x"/>
                                          </p:val>
                                        </p:tav>
                                      </p:tavLst>
                                    </p:anim>
                                    <p:anim calcmode="lin" valueType="num">
                                      <p:cBhvr additive="base">
                                        <p:cTn id="8" dur="500" fill="hold"/>
                                        <p:tgtEl>
                                          <p:spTgt spid="10445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0" grpId="0"/>
    </p:bldLst>
  </p:timing>
</p:sld>
</file>

<file path=ppt/slides/slide2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id="{D0554CD7-B09B-6D72-22EF-58ACDC686CBD}"/>
              </a:ext>
            </a:extLst>
          </p:cNvPr>
          <p:cNvSpPr>
            <a:spLocks noChangeArrowheads="1"/>
          </p:cNvSpPr>
          <p:nvPr/>
        </p:nvSpPr>
        <p:spPr bwMode="auto">
          <a:xfrm>
            <a:off x="2591" y="404019"/>
            <a:ext cx="864165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609600" indent="-609600">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lgn="just"/>
            <a:r>
              <a:rPr lang="es-AR" sz="2800" b="0" dirty="0">
                <a:solidFill>
                  <a:srgbClr val="000000"/>
                </a:solidFill>
                <a:latin typeface="Bookman Old Style" panose="02050604050505020204" pitchFamily="18" charset="0"/>
              </a:rPr>
              <a:t>Modifica las condiciones de reubicación:</a:t>
            </a:r>
          </a:p>
          <a:p>
            <a:pPr algn="just"/>
            <a:endParaRPr lang="es-ES" sz="2800" b="0" dirty="0">
              <a:solidFill>
                <a:srgbClr val="000000"/>
              </a:solidFill>
              <a:latin typeface="Bookman Old Style" panose="02050604050505020204" pitchFamily="18" charset="0"/>
            </a:endParaRPr>
          </a:p>
          <a:p>
            <a:pPr algn="just"/>
            <a:r>
              <a:rPr lang="es-ES" sz="2800" b="0" dirty="0">
                <a:solidFill>
                  <a:srgbClr val="000000"/>
                </a:solidFill>
                <a:latin typeface="Bookman Old Style" panose="02050604050505020204" pitchFamily="18" charset="0"/>
              </a:rPr>
              <a:t>Ley 25.164, art. 11. — El personal alcanzado por el régimen de estabilidad que resulte afectado por medidas de reestructuración que comporten la supresión de organismos, dependencias o de las funciones asignadas a las mismas, con la eliminación de los respectivos cargos, será reubicado en las condiciones reglamentarias que se establezcan. A este objeto se garantizará la incorporación del agente afectado para ocupar cargos vacantes…</a:t>
            </a:r>
          </a:p>
          <a:p>
            <a:pPr algn="just"/>
            <a:endParaRPr lang="es-AR" sz="2800" b="0" dirty="0">
              <a:solidFill>
                <a:srgbClr val="000000"/>
              </a:solidFill>
              <a:latin typeface="Bookman Old Style" panose="02050604050505020204" pitchFamily="18" charset="0"/>
            </a:endParaRPr>
          </a:p>
        </p:txBody>
      </p:sp>
    </p:spTree>
    <p:extLst>
      <p:ext uri="{BB962C8B-B14F-4D97-AF65-F5344CB8AC3E}">
        <p14:creationId xmlns:p14="http://schemas.microsoft.com/office/powerpoint/2010/main" val="39724785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104450"/>
                                        </p:tgtEl>
                                        <p:attrNameLst>
                                          <p:attrName>style.visibility</p:attrName>
                                        </p:attrNameLst>
                                      </p:cBhvr>
                                      <p:to>
                                        <p:strVal val="visible"/>
                                      </p:to>
                                    </p:set>
                                    <p:anim calcmode="lin" valueType="num">
                                      <p:cBhvr additive="base">
                                        <p:cTn id="7" dur="500" fill="hold"/>
                                        <p:tgtEl>
                                          <p:spTgt spid="104450"/>
                                        </p:tgtEl>
                                        <p:attrNameLst>
                                          <p:attrName>ppt_x</p:attrName>
                                        </p:attrNameLst>
                                      </p:cBhvr>
                                      <p:tavLst>
                                        <p:tav tm="0">
                                          <p:val>
                                            <p:strVal val="0-#ppt_w/2"/>
                                          </p:val>
                                        </p:tav>
                                        <p:tav tm="100000">
                                          <p:val>
                                            <p:strVal val="#ppt_x"/>
                                          </p:val>
                                        </p:tav>
                                      </p:tavLst>
                                    </p:anim>
                                    <p:anim calcmode="lin" valueType="num">
                                      <p:cBhvr additive="base">
                                        <p:cTn id="8" dur="500" fill="hold"/>
                                        <p:tgtEl>
                                          <p:spTgt spid="10445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0" grpId="0"/>
    </p:bldLst>
  </p:timing>
</p:sld>
</file>

<file path=ppt/slides/slide2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id="{D0554CD7-B09B-6D72-22EF-58ACDC686CBD}"/>
              </a:ext>
            </a:extLst>
          </p:cNvPr>
          <p:cNvSpPr>
            <a:spLocks noChangeArrowheads="1"/>
          </p:cNvSpPr>
          <p:nvPr/>
        </p:nvSpPr>
        <p:spPr bwMode="auto">
          <a:xfrm>
            <a:off x="2591" y="116632"/>
            <a:ext cx="864165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609600" indent="-609600">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lgn="just"/>
            <a:r>
              <a:rPr lang="es-AR" sz="2600" b="0" dirty="0">
                <a:solidFill>
                  <a:srgbClr val="000000"/>
                </a:solidFill>
                <a:latin typeface="Bookman Old Style" panose="02050604050505020204" pitchFamily="18" charset="0"/>
              </a:rPr>
              <a:t>Artículo 11: El personal alcanzado por el régimen de estabilidad que resulte afectado por las medidas de reestructuración que comporten la supresión de órganos, organismos o de las funciones a ellos asignadas; o de reducción por encontrarse excedida, conforme surja del informe fundado del órgano competente en la materia, la dotación óptima necesaria, quedará, automáticamente, en situación de disponibilidad por un período máximo de hasta doce (12) meses, conforme lo establezca la reglamentación. Los agentes que se encontraren en situación de disponibilidad deberán (i) recibir la capacitación que se les imparta; o (</a:t>
            </a:r>
            <a:r>
              <a:rPr lang="es-AR" sz="2600" b="0" dirty="0" err="1">
                <a:solidFill>
                  <a:srgbClr val="000000"/>
                </a:solidFill>
                <a:latin typeface="Bookman Old Style" panose="02050604050505020204" pitchFamily="18" charset="0"/>
              </a:rPr>
              <a:t>ii</a:t>
            </a:r>
            <a:r>
              <a:rPr lang="es-AR" sz="2600" b="0" dirty="0">
                <a:solidFill>
                  <a:srgbClr val="000000"/>
                </a:solidFill>
                <a:latin typeface="Bookman Old Style" panose="02050604050505020204" pitchFamily="18" charset="0"/>
              </a:rPr>
              <a:t>) desarrollar tareas en servicios tercerizados del Estado.</a:t>
            </a:r>
          </a:p>
          <a:p>
            <a:pPr algn="just"/>
            <a:endParaRPr lang="es-AR" sz="2800" b="0" dirty="0">
              <a:solidFill>
                <a:srgbClr val="000000"/>
              </a:solidFill>
              <a:latin typeface="Bookman Old Style" panose="02050604050505020204" pitchFamily="18" charset="0"/>
            </a:endParaRPr>
          </a:p>
        </p:txBody>
      </p:sp>
    </p:spTree>
    <p:extLst>
      <p:ext uri="{BB962C8B-B14F-4D97-AF65-F5344CB8AC3E}">
        <p14:creationId xmlns:p14="http://schemas.microsoft.com/office/powerpoint/2010/main" val="37138076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104450"/>
                                        </p:tgtEl>
                                        <p:attrNameLst>
                                          <p:attrName>style.visibility</p:attrName>
                                        </p:attrNameLst>
                                      </p:cBhvr>
                                      <p:to>
                                        <p:strVal val="visible"/>
                                      </p:to>
                                    </p:set>
                                    <p:anim calcmode="lin" valueType="num">
                                      <p:cBhvr additive="base">
                                        <p:cTn id="7" dur="500" fill="hold"/>
                                        <p:tgtEl>
                                          <p:spTgt spid="104450"/>
                                        </p:tgtEl>
                                        <p:attrNameLst>
                                          <p:attrName>ppt_x</p:attrName>
                                        </p:attrNameLst>
                                      </p:cBhvr>
                                      <p:tavLst>
                                        <p:tav tm="0">
                                          <p:val>
                                            <p:strVal val="0-#ppt_w/2"/>
                                          </p:val>
                                        </p:tav>
                                        <p:tav tm="100000">
                                          <p:val>
                                            <p:strVal val="#ppt_x"/>
                                          </p:val>
                                        </p:tav>
                                      </p:tavLst>
                                    </p:anim>
                                    <p:anim calcmode="lin" valueType="num">
                                      <p:cBhvr additive="base">
                                        <p:cTn id="8" dur="500" fill="hold"/>
                                        <p:tgtEl>
                                          <p:spTgt spid="10445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0" grpId="0"/>
    </p:bldLst>
  </p:timing>
</p:sld>
</file>

<file path=ppt/slides/slide2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id="{D0554CD7-B09B-6D72-22EF-58ACDC686CBD}"/>
              </a:ext>
            </a:extLst>
          </p:cNvPr>
          <p:cNvSpPr>
            <a:spLocks noChangeArrowheads="1"/>
          </p:cNvSpPr>
          <p:nvPr/>
        </p:nvSpPr>
        <p:spPr bwMode="auto">
          <a:xfrm>
            <a:off x="2591" y="1268115"/>
            <a:ext cx="864165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609600" indent="-609600">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lgn="just"/>
            <a:r>
              <a:rPr lang="es-AR" sz="2800" b="0" dirty="0">
                <a:solidFill>
                  <a:srgbClr val="000000"/>
                </a:solidFill>
                <a:latin typeface="Bookman Old Style" panose="02050604050505020204" pitchFamily="18" charset="0"/>
              </a:rPr>
              <a:t>Cumplido el término de disponibilidad, sin que el trabajador hubiera formalizado una nueva relación de trabajo, quedará automáticamente desvinculado de la Administración Pública nacional. Tendrá derecho a percibir una indemnización…</a:t>
            </a:r>
          </a:p>
        </p:txBody>
      </p:sp>
    </p:spTree>
    <p:extLst>
      <p:ext uri="{BB962C8B-B14F-4D97-AF65-F5344CB8AC3E}">
        <p14:creationId xmlns:p14="http://schemas.microsoft.com/office/powerpoint/2010/main" val="7483414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104450"/>
                                        </p:tgtEl>
                                        <p:attrNameLst>
                                          <p:attrName>style.visibility</p:attrName>
                                        </p:attrNameLst>
                                      </p:cBhvr>
                                      <p:to>
                                        <p:strVal val="visible"/>
                                      </p:to>
                                    </p:set>
                                    <p:anim calcmode="lin" valueType="num">
                                      <p:cBhvr additive="base">
                                        <p:cTn id="7" dur="500" fill="hold"/>
                                        <p:tgtEl>
                                          <p:spTgt spid="104450"/>
                                        </p:tgtEl>
                                        <p:attrNameLst>
                                          <p:attrName>ppt_x</p:attrName>
                                        </p:attrNameLst>
                                      </p:cBhvr>
                                      <p:tavLst>
                                        <p:tav tm="0">
                                          <p:val>
                                            <p:strVal val="0-#ppt_w/2"/>
                                          </p:val>
                                        </p:tav>
                                        <p:tav tm="100000">
                                          <p:val>
                                            <p:strVal val="#ppt_x"/>
                                          </p:val>
                                        </p:tav>
                                      </p:tavLst>
                                    </p:anim>
                                    <p:anim calcmode="lin" valueType="num">
                                      <p:cBhvr additive="base">
                                        <p:cTn id="8" dur="500" fill="hold"/>
                                        <p:tgtEl>
                                          <p:spTgt spid="10445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0" grpId="0"/>
    </p:bldLst>
  </p:timing>
</p:sld>
</file>

<file path=ppt/slides/slide2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id="{D0554CD7-B09B-6D72-22EF-58ACDC686CBD}"/>
              </a:ext>
            </a:extLst>
          </p:cNvPr>
          <p:cNvSpPr>
            <a:spLocks noChangeArrowheads="1"/>
          </p:cNvSpPr>
          <p:nvPr/>
        </p:nvSpPr>
        <p:spPr bwMode="auto">
          <a:xfrm>
            <a:off x="2591" y="836712"/>
            <a:ext cx="864165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609600" indent="-609600">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lgn="just"/>
            <a:r>
              <a:rPr lang="es-ES" sz="2800" dirty="0">
                <a:solidFill>
                  <a:srgbClr val="000000"/>
                </a:solidFill>
                <a:latin typeface="Bookman Old Style" panose="02050604050505020204" pitchFamily="18" charset="0"/>
              </a:rPr>
              <a:t>Ley 25.164, art. 18. — </a:t>
            </a:r>
            <a:r>
              <a:rPr lang="es-ES" sz="2800" b="0" dirty="0">
                <a:solidFill>
                  <a:srgbClr val="000000"/>
                </a:solidFill>
                <a:latin typeface="Bookman Old Style" panose="02050604050505020204" pitchFamily="18" charset="0"/>
              </a:rPr>
              <a:t>El personal tiene derecho igualdad de oportunidades en el desarrollo de carrera administrativa, a través de los mecanismos que se determinen. Las promociones a cargos vacantes sólo procederán mediante sistemas de selección de antecedentes, méritos y aptitudes. </a:t>
            </a:r>
            <a:r>
              <a:rPr lang="es-ES" sz="2800" b="0" i="1" dirty="0">
                <a:solidFill>
                  <a:srgbClr val="FF0000"/>
                </a:solidFill>
                <a:latin typeface="Bookman Old Style" panose="02050604050505020204" pitchFamily="18" charset="0"/>
              </a:rPr>
              <a:t>El Convenio Colectivo de Trabajo deberá prever los mecanismos de participación y de control que permitan a las asociaciones sindicales verificar el cumplimiento de los criterios indicados.</a:t>
            </a:r>
            <a:endParaRPr lang="es-AR" sz="2800" b="0" i="1" dirty="0">
              <a:solidFill>
                <a:srgbClr val="FF0000"/>
              </a:solidFill>
              <a:latin typeface="Bookman Old Style" panose="02050604050505020204" pitchFamily="18" charset="0"/>
            </a:endParaRPr>
          </a:p>
        </p:txBody>
      </p:sp>
    </p:spTree>
    <p:extLst>
      <p:ext uri="{BB962C8B-B14F-4D97-AF65-F5344CB8AC3E}">
        <p14:creationId xmlns:p14="http://schemas.microsoft.com/office/powerpoint/2010/main" val="24196450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104450"/>
                                        </p:tgtEl>
                                        <p:attrNameLst>
                                          <p:attrName>style.visibility</p:attrName>
                                        </p:attrNameLst>
                                      </p:cBhvr>
                                      <p:to>
                                        <p:strVal val="visible"/>
                                      </p:to>
                                    </p:set>
                                    <p:anim calcmode="lin" valueType="num">
                                      <p:cBhvr additive="base">
                                        <p:cTn id="7" dur="500" fill="hold"/>
                                        <p:tgtEl>
                                          <p:spTgt spid="104450"/>
                                        </p:tgtEl>
                                        <p:attrNameLst>
                                          <p:attrName>ppt_x</p:attrName>
                                        </p:attrNameLst>
                                      </p:cBhvr>
                                      <p:tavLst>
                                        <p:tav tm="0">
                                          <p:val>
                                            <p:strVal val="0-#ppt_w/2"/>
                                          </p:val>
                                        </p:tav>
                                        <p:tav tm="100000">
                                          <p:val>
                                            <p:strVal val="#ppt_x"/>
                                          </p:val>
                                        </p:tav>
                                      </p:tavLst>
                                    </p:anim>
                                    <p:anim calcmode="lin" valueType="num">
                                      <p:cBhvr additive="base">
                                        <p:cTn id="8" dur="500" fill="hold"/>
                                        <p:tgtEl>
                                          <p:spTgt spid="10445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0" grpId="0"/>
    </p:bldLst>
  </p:timing>
</p:sld>
</file>

<file path=ppt/slides/slide2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id="{D0554CD7-B09B-6D72-22EF-58ACDC686CBD}"/>
              </a:ext>
            </a:extLst>
          </p:cNvPr>
          <p:cNvSpPr>
            <a:spLocks noChangeArrowheads="1"/>
          </p:cNvSpPr>
          <p:nvPr/>
        </p:nvSpPr>
        <p:spPr bwMode="auto">
          <a:xfrm>
            <a:off x="2591" y="836712"/>
            <a:ext cx="864165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609600" indent="-609600">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lgn="just"/>
            <a:r>
              <a:rPr lang="es-ES" sz="2800" dirty="0">
                <a:solidFill>
                  <a:srgbClr val="000000"/>
                </a:solidFill>
                <a:latin typeface="Bookman Old Style" panose="02050604050505020204" pitchFamily="18" charset="0"/>
              </a:rPr>
              <a:t>Ley 25.164, art. 20. — </a:t>
            </a:r>
            <a:r>
              <a:rPr lang="es-ES" sz="2800" b="0" dirty="0">
                <a:solidFill>
                  <a:srgbClr val="000000"/>
                </a:solidFill>
                <a:latin typeface="Bookman Old Style" panose="02050604050505020204" pitchFamily="18" charset="0"/>
              </a:rPr>
              <a:t>El personal podrá ser intimado a iniciar los trámites jubilatorios cuando reúna requisitos exigidos para obtener la jubilación ordinaria, </a:t>
            </a:r>
            <a:r>
              <a:rPr lang="es-ES" sz="2800" b="0" dirty="0">
                <a:solidFill>
                  <a:srgbClr val="FF0000"/>
                </a:solidFill>
                <a:latin typeface="Bookman Old Style" panose="02050604050505020204" pitchFamily="18" charset="0"/>
              </a:rPr>
              <a:t>autorizándolos a que continúen en la prestación de sus servicios por el período de un año partir de la intimación respectiva.</a:t>
            </a:r>
          </a:p>
          <a:p>
            <a:pPr algn="just"/>
            <a:r>
              <a:rPr lang="es-ES" sz="2800" b="0" dirty="0">
                <a:solidFill>
                  <a:srgbClr val="FF0000"/>
                </a:solidFill>
                <a:latin typeface="Bookman Old Style" panose="02050604050505020204" pitchFamily="18" charset="0"/>
              </a:rPr>
              <a:t>Igual previsión regirá para el personal solicitare voluntariamente su jubilación o retiro.</a:t>
            </a:r>
          </a:p>
          <a:p>
            <a:pPr algn="just"/>
            <a:endParaRPr lang="es-AR" sz="2800" b="0" i="1" dirty="0">
              <a:solidFill>
                <a:srgbClr val="FF0000"/>
              </a:solidFill>
              <a:latin typeface="Bookman Old Style" panose="02050604050505020204" pitchFamily="18" charset="0"/>
            </a:endParaRPr>
          </a:p>
        </p:txBody>
      </p:sp>
    </p:spTree>
    <p:extLst>
      <p:ext uri="{BB962C8B-B14F-4D97-AF65-F5344CB8AC3E}">
        <p14:creationId xmlns:p14="http://schemas.microsoft.com/office/powerpoint/2010/main" val="32426701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104450"/>
                                        </p:tgtEl>
                                        <p:attrNameLst>
                                          <p:attrName>style.visibility</p:attrName>
                                        </p:attrNameLst>
                                      </p:cBhvr>
                                      <p:to>
                                        <p:strVal val="visible"/>
                                      </p:to>
                                    </p:set>
                                    <p:anim calcmode="lin" valueType="num">
                                      <p:cBhvr additive="base">
                                        <p:cTn id="7" dur="500" fill="hold"/>
                                        <p:tgtEl>
                                          <p:spTgt spid="104450"/>
                                        </p:tgtEl>
                                        <p:attrNameLst>
                                          <p:attrName>ppt_x</p:attrName>
                                        </p:attrNameLst>
                                      </p:cBhvr>
                                      <p:tavLst>
                                        <p:tav tm="0">
                                          <p:val>
                                            <p:strVal val="0-#ppt_w/2"/>
                                          </p:val>
                                        </p:tav>
                                        <p:tav tm="100000">
                                          <p:val>
                                            <p:strVal val="#ppt_x"/>
                                          </p:val>
                                        </p:tav>
                                      </p:tavLst>
                                    </p:anim>
                                    <p:anim calcmode="lin" valueType="num">
                                      <p:cBhvr additive="base">
                                        <p:cTn id="8" dur="500" fill="hold"/>
                                        <p:tgtEl>
                                          <p:spTgt spid="10445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0" grpId="0"/>
    </p:bldLst>
  </p:timing>
</p:sld>
</file>

<file path=ppt/slides/slide2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id="{D0554CD7-B09B-6D72-22EF-58ACDC686CBD}"/>
              </a:ext>
            </a:extLst>
          </p:cNvPr>
          <p:cNvSpPr>
            <a:spLocks noChangeArrowheads="1"/>
          </p:cNvSpPr>
          <p:nvPr/>
        </p:nvSpPr>
        <p:spPr bwMode="auto">
          <a:xfrm>
            <a:off x="2591" y="1628155"/>
            <a:ext cx="864165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609600" indent="-609600">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lgn="just"/>
            <a:r>
              <a:rPr lang="es-AR" sz="2800" b="0" dirty="0">
                <a:solidFill>
                  <a:srgbClr val="000000"/>
                </a:solidFill>
                <a:latin typeface="Bookman Old Style" panose="02050604050505020204" pitchFamily="18" charset="0"/>
              </a:rPr>
              <a:t>Ley 25,164, art. 24 (prohibiciones):</a:t>
            </a:r>
          </a:p>
          <a:p>
            <a:pPr algn="just"/>
            <a:r>
              <a:rPr lang="es-AR" sz="2800" b="0" dirty="0">
                <a:solidFill>
                  <a:srgbClr val="000000"/>
                </a:solidFill>
                <a:latin typeface="Bookman Old Style" panose="02050604050505020204" pitchFamily="18" charset="0"/>
              </a:rPr>
              <a:t>j) Realizar durante sus horas laborales del servicio público cualquier tipo de tareas vinculadas a campañas electorales y/o partidarias.</a:t>
            </a:r>
            <a:br>
              <a:rPr lang="es-AR" sz="2800" b="0" dirty="0">
                <a:solidFill>
                  <a:srgbClr val="000000"/>
                </a:solidFill>
                <a:latin typeface="Bookman Old Style" panose="02050604050505020204" pitchFamily="18" charset="0"/>
              </a:rPr>
            </a:br>
            <a:endParaRPr lang="es-AR" sz="2800" b="0" i="1" dirty="0">
              <a:solidFill>
                <a:srgbClr val="000000"/>
              </a:solidFill>
              <a:latin typeface="Bookman Old Style" panose="02050604050505020204" pitchFamily="18" charset="0"/>
            </a:endParaRPr>
          </a:p>
        </p:txBody>
      </p:sp>
    </p:spTree>
    <p:extLst>
      <p:ext uri="{BB962C8B-B14F-4D97-AF65-F5344CB8AC3E}">
        <p14:creationId xmlns:p14="http://schemas.microsoft.com/office/powerpoint/2010/main" val="22450969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104450"/>
                                        </p:tgtEl>
                                        <p:attrNameLst>
                                          <p:attrName>style.visibility</p:attrName>
                                        </p:attrNameLst>
                                      </p:cBhvr>
                                      <p:to>
                                        <p:strVal val="visible"/>
                                      </p:to>
                                    </p:set>
                                    <p:anim calcmode="lin" valueType="num">
                                      <p:cBhvr additive="base">
                                        <p:cTn id="7" dur="500" fill="hold"/>
                                        <p:tgtEl>
                                          <p:spTgt spid="104450"/>
                                        </p:tgtEl>
                                        <p:attrNameLst>
                                          <p:attrName>ppt_x</p:attrName>
                                        </p:attrNameLst>
                                      </p:cBhvr>
                                      <p:tavLst>
                                        <p:tav tm="0">
                                          <p:val>
                                            <p:strVal val="0-#ppt_w/2"/>
                                          </p:val>
                                        </p:tav>
                                        <p:tav tm="100000">
                                          <p:val>
                                            <p:strVal val="#ppt_x"/>
                                          </p:val>
                                        </p:tav>
                                      </p:tavLst>
                                    </p:anim>
                                    <p:anim calcmode="lin" valueType="num">
                                      <p:cBhvr additive="base">
                                        <p:cTn id="8" dur="500" fill="hold"/>
                                        <p:tgtEl>
                                          <p:spTgt spid="10445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0" grpId="0"/>
    </p:bldLst>
  </p:timing>
</p:sld>
</file>

<file path=ppt/slides/slide2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id="{D0554CD7-B09B-6D72-22EF-58ACDC686CBD}"/>
              </a:ext>
            </a:extLst>
          </p:cNvPr>
          <p:cNvSpPr>
            <a:spLocks noChangeArrowheads="1"/>
          </p:cNvSpPr>
          <p:nvPr/>
        </p:nvSpPr>
        <p:spPr bwMode="auto">
          <a:xfrm>
            <a:off x="2591" y="-99392"/>
            <a:ext cx="903390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609600" indent="-609600">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lgn="just"/>
            <a:r>
              <a:rPr lang="es-ES" sz="2600" dirty="0">
                <a:solidFill>
                  <a:srgbClr val="000000"/>
                </a:solidFill>
                <a:latin typeface="Bookman Old Style" panose="02050604050505020204" pitchFamily="18" charset="0"/>
              </a:rPr>
              <a:t>Artículo 32. — </a:t>
            </a:r>
            <a:r>
              <a:rPr lang="es-ES" sz="2600" b="0" dirty="0">
                <a:solidFill>
                  <a:srgbClr val="000000"/>
                </a:solidFill>
                <a:latin typeface="Bookman Old Style" panose="02050604050505020204" pitchFamily="18" charset="0"/>
              </a:rPr>
              <a:t>Son causales para imponer cesantía:</a:t>
            </a:r>
          </a:p>
          <a:p>
            <a:pPr algn="just"/>
            <a:r>
              <a:rPr lang="es-ES" sz="2600" b="0" dirty="0">
                <a:solidFill>
                  <a:srgbClr val="000000"/>
                </a:solidFill>
                <a:latin typeface="Bookman Old Style" panose="02050604050505020204" pitchFamily="18" charset="0"/>
              </a:rPr>
              <a:t>a) Inasistencias injustificadas que excedan de 10 (diez) días </a:t>
            </a:r>
            <a:r>
              <a:rPr lang="es-ES" sz="2600" b="0" dirty="0">
                <a:solidFill>
                  <a:srgbClr val="FF0000"/>
                </a:solidFill>
                <a:latin typeface="Bookman Old Style" panose="02050604050505020204" pitchFamily="18" charset="0"/>
              </a:rPr>
              <a:t>(5)</a:t>
            </a:r>
            <a:r>
              <a:rPr lang="es-ES" sz="2600" b="0" dirty="0">
                <a:solidFill>
                  <a:srgbClr val="000000"/>
                </a:solidFill>
                <a:latin typeface="Bookman Old Style" panose="02050604050505020204" pitchFamily="18" charset="0"/>
              </a:rPr>
              <a:t> discontinuos, en los 12 (doce) meses inmediatos anteriores.</a:t>
            </a:r>
          </a:p>
          <a:p>
            <a:pPr algn="just"/>
            <a:r>
              <a:rPr lang="es-ES" sz="2600" b="0" dirty="0">
                <a:solidFill>
                  <a:srgbClr val="000000"/>
                </a:solidFill>
                <a:latin typeface="Bookman Old Style" panose="02050604050505020204" pitchFamily="18" charset="0"/>
              </a:rPr>
              <a:t>b) Abandono de servicio, el cual se considerará consumado cuando el agente registrare más de cinco (5) inasistencias continuas sin causa que lo justifique y fuera intimado previamente en forma fehaciente a retomar sus tareas </a:t>
            </a:r>
            <a:r>
              <a:rPr lang="es-ES" sz="2600" b="0" dirty="0">
                <a:solidFill>
                  <a:srgbClr val="FF0000"/>
                </a:solidFill>
                <a:latin typeface="Bookman Old Style" panose="02050604050505020204" pitchFamily="18" charset="0"/>
              </a:rPr>
              <a:t>(3)</a:t>
            </a:r>
            <a:r>
              <a:rPr lang="es-ES" sz="2600" b="0" dirty="0">
                <a:solidFill>
                  <a:srgbClr val="000000"/>
                </a:solidFill>
                <a:latin typeface="Bookman Old Style" panose="02050604050505020204" pitchFamily="18" charset="0"/>
              </a:rPr>
              <a:t>.</a:t>
            </a:r>
          </a:p>
          <a:p>
            <a:pPr algn="just"/>
            <a:r>
              <a:rPr lang="es-ES" sz="2600" b="0" dirty="0">
                <a:solidFill>
                  <a:srgbClr val="000000"/>
                </a:solidFill>
                <a:latin typeface="Bookman Old Style" panose="02050604050505020204" pitchFamily="18" charset="0"/>
              </a:rPr>
              <a:t>g) Calificaciones deficientes como resultado de evaluaciones que impliquen desempeño ineficaz durante tres (3) años consecutivos </a:t>
            </a:r>
            <a:r>
              <a:rPr lang="es-ES" sz="2600" b="0" dirty="0">
                <a:solidFill>
                  <a:srgbClr val="FF0000"/>
                </a:solidFill>
                <a:latin typeface="Bookman Old Style" panose="02050604050505020204" pitchFamily="18" charset="0"/>
              </a:rPr>
              <a:t>(2)</a:t>
            </a:r>
            <a:r>
              <a:rPr lang="es-ES" sz="2600" b="0" dirty="0">
                <a:solidFill>
                  <a:srgbClr val="000000"/>
                </a:solidFill>
                <a:latin typeface="Bookman Old Style" panose="02050604050505020204" pitchFamily="18" charset="0"/>
              </a:rPr>
              <a:t> o cuatro (4) alternados </a:t>
            </a:r>
            <a:r>
              <a:rPr lang="es-ES" sz="2600" b="0" dirty="0">
                <a:solidFill>
                  <a:srgbClr val="FF0000"/>
                </a:solidFill>
                <a:latin typeface="Bookman Old Style" panose="02050604050505020204" pitchFamily="18" charset="0"/>
              </a:rPr>
              <a:t>(3)</a:t>
            </a:r>
            <a:r>
              <a:rPr lang="es-ES" sz="2600" b="0" dirty="0">
                <a:solidFill>
                  <a:srgbClr val="000000"/>
                </a:solidFill>
                <a:latin typeface="Bookman Old Style" panose="02050604050505020204" pitchFamily="18" charset="0"/>
              </a:rPr>
              <a:t> en los últimos diez (10) años de servicio y haya contado con oportunidades de capacitación adecuada para el desempeño de las tareas.</a:t>
            </a:r>
          </a:p>
        </p:txBody>
      </p:sp>
    </p:spTree>
    <p:extLst>
      <p:ext uri="{BB962C8B-B14F-4D97-AF65-F5344CB8AC3E}">
        <p14:creationId xmlns:p14="http://schemas.microsoft.com/office/powerpoint/2010/main" val="706966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104450"/>
                                        </p:tgtEl>
                                        <p:attrNameLst>
                                          <p:attrName>style.visibility</p:attrName>
                                        </p:attrNameLst>
                                      </p:cBhvr>
                                      <p:to>
                                        <p:strVal val="visible"/>
                                      </p:to>
                                    </p:set>
                                    <p:anim calcmode="lin" valueType="num">
                                      <p:cBhvr additive="base">
                                        <p:cTn id="7" dur="500" fill="hold"/>
                                        <p:tgtEl>
                                          <p:spTgt spid="104450"/>
                                        </p:tgtEl>
                                        <p:attrNameLst>
                                          <p:attrName>ppt_x</p:attrName>
                                        </p:attrNameLst>
                                      </p:cBhvr>
                                      <p:tavLst>
                                        <p:tav tm="0">
                                          <p:val>
                                            <p:strVal val="0-#ppt_w/2"/>
                                          </p:val>
                                        </p:tav>
                                        <p:tav tm="100000">
                                          <p:val>
                                            <p:strVal val="#ppt_x"/>
                                          </p:val>
                                        </p:tav>
                                      </p:tavLst>
                                    </p:anim>
                                    <p:anim calcmode="lin" valueType="num">
                                      <p:cBhvr additive="base">
                                        <p:cTn id="8" dur="500" fill="hold"/>
                                        <p:tgtEl>
                                          <p:spTgt spid="10445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0" grpId="0"/>
    </p:bldLst>
  </p:timing>
</p:sld>
</file>

<file path=ppt/slides/slide2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id="{D0554CD7-B09B-6D72-22EF-58ACDC686CBD}"/>
              </a:ext>
            </a:extLst>
          </p:cNvPr>
          <p:cNvSpPr>
            <a:spLocks noChangeArrowheads="1"/>
          </p:cNvSpPr>
          <p:nvPr/>
        </p:nvSpPr>
        <p:spPr bwMode="auto">
          <a:xfrm>
            <a:off x="2591" y="692051"/>
            <a:ext cx="903390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609600" indent="-609600">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lgn="just"/>
            <a:r>
              <a:rPr lang="es-ES" sz="2800" dirty="0">
                <a:solidFill>
                  <a:srgbClr val="000000"/>
                </a:solidFill>
                <a:latin typeface="Bookman Old Style" panose="02050604050505020204" pitchFamily="18" charset="0"/>
              </a:rPr>
              <a:t>Ley 25.164, art. 37. — </a:t>
            </a:r>
            <a:r>
              <a:rPr lang="es-ES" sz="2800" b="0" dirty="0">
                <a:solidFill>
                  <a:srgbClr val="000000"/>
                </a:solidFill>
                <a:latin typeface="Bookman Old Style" panose="02050604050505020204" pitchFamily="18" charset="0"/>
              </a:rPr>
              <a:t>Los plazos de prescripción para la aplicación de las sanciones disciplinarias, con las salvedades que determine la reglamentación, se computarán de la siguiente forma:</a:t>
            </a:r>
          </a:p>
          <a:p>
            <a:pPr algn="just"/>
            <a:r>
              <a:rPr lang="es-ES" sz="2800" b="0" dirty="0">
                <a:solidFill>
                  <a:srgbClr val="000000"/>
                </a:solidFill>
                <a:latin typeface="Bookman Old Style" panose="02050604050505020204" pitchFamily="18" charset="0"/>
              </a:rPr>
              <a:t>a) Causales que dieran lugar a la aplicación de apercibimiento y suspensión: seis (6) meses </a:t>
            </a:r>
            <a:r>
              <a:rPr lang="es-ES" sz="2800" b="0" dirty="0">
                <a:solidFill>
                  <a:srgbClr val="FF0000"/>
                </a:solidFill>
                <a:latin typeface="Bookman Old Style" panose="02050604050505020204" pitchFamily="18" charset="0"/>
              </a:rPr>
              <a:t>(1 año).</a:t>
            </a:r>
          </a:p>
          <a:p>
            <a:pPr algn="just"/>
            <a:r>
              <a:rPr lang="es-ES" sz="2800" b="0" dirty="0">
                <a:solidFill>
                  <a:srgbClr val="000000"/>
                </a:solidFill>
                <a:latin typeface="Bookman Old Style" panose="02050604050505020204" pitchFamily="18" charset="0"/>
              </a:rPr>
              <a:t>b) Causales que dieran lugar a la cesantía: un (1) año </a:t>
            </a:r>
            <a:r>
              <a:rPr lang="es-ES" sz="2800" b="0" dirty="0">
                <a:solidFill>
                  <a:srgbClr val="FF0000"/>
                </a:solidFill>
                <a:latin typeface="Bookman Old Style" panose="02050604050505020204" pitchFamily="18" charset="0"/>
              </a:rPr>
              <a:t>(2 años).</a:t>
            </a:r>
          </a:p>
          <a:p>
            <a:pPr algn="just"/>
            <a:r>
              <a:rPr lang="es-ES" sz="2800" b="0" dirty="0">
                <a:solidFill>
                  <a:srgbClr val="000000"/>
                </a:solidFill>
                <a:latin typeface="Bookman Old Style" panose="02050604050505020204" pitchFamily="18" charset="0"/>
              </a:rPr>
              <a:t>c) Causales que dieran lugar a la exoneración: dos (2) años </a:t>
            </a:r>
            <a:r>
              <a:rPr lang="es-ES" sz="2800" b="0" dirty="0">
                <a:solidFill>
                  <a:srgbClr val="FF0000"/>
                </a:solidFill>
                <a:latin typeface="Bookman Old Style" panose="02050604050505020204" pitchFamily="18" charset="0"/>
              </a:rPr>
              <a:t>(4 años).</a:t>
            </a:r>
          </a:p>
        </p:txBody>
      </p:sp>
    </p:spTree>
    <p:extLst>
      <p:ext uri="{BB962C8B-B14F-4D97-AF65-F5344CB8AC3E}">
        <p14:creationId xmlns:p14="http://schemas.microsoft.com/office/powerpoint/2010/main" val="28140969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104450"/>
                                        </p:tgtEl>
                                        <p:attrNameLst>
                                          <p:attrName>style.visibility</p:attrName>
                                        </p:attrNameLst>
                                      </p:cBhvr>
                                      <p:to>
                                        <p:strVal val="visible"/>
                                      </p:to>
                                    </p:set>
                                    <p:anim calcmode="lin" valueType="num">
                                      <p:cBhvr additive="base">
                                        <p:cTn id="7" dur="500" fill="hold"/>
                                        <p:tgtEl>
                                          <p:spTgt spid="104450"/>
                                        </p:tgtEl>
                                        <p:attrNameLst>
                                          <p:attrName>ppt_x</p:attrName>
                                        </p:attrNameLst>
                                      </p:cBhvr>
                                      <p:tavLst>
                                        <p:tav tm="0">
                                          <p:val>
                                            <p:strVal val="0-#ppt_w/2"/>
                                          </p:val>
                                        </p:tav>
                                        <p:tav tm="100000">
                                          <p:val>
                                            <p:strVal val="#ppt_x"/>
                                          </p:val>
                                        </p:tav>
                                      </p:tavLst>
                                    </p:anim>
                                    <p:anim calcmode="lin" valueType="num">
                                      <p:cBhvr additive="base">
                                        <p:cTn id="8" dur="500" fill="hold"/>
                                        <p:tgtEl>
                                          <p:spTgt spid="10445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0"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4820" name="Rectangle 4">
            <a:extLst>
              <a:ext uri="{FF2B5EF4-FFF2-40B4-BE49-F238E27FC236}">
                <a16:creationId xmlns:a16="http://schemas.microsoft.com/office/drawing/2014/main" id="{233F3551-30EC-710F-CCD5-A035E566B1D8}"/>
              </a:ext>
            </a:extLst>
          </p:cNvPr>
          <p:cNvSpPr>
            <a:spLocks noChangeArrowheads="1"/>
          </p:cNvSpPr>
          <p:nvPr/>
        </p:nvSpPr>
        <p:spPr bwMode="auto">
          <a:xfrm>
            <a:off x="180975" y="620688"/>
            <a:ext cx="8712200" cy="273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609600" indent="-609600">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lgn="just">
              <a:buClr>
                <a:srgbClr val="000000"/>
              </a:buClr>
              <a:buSzPct val="90000"/>
              <a:buFont typeface="Symbol" panose="05050102010706020507" pitchFamily="18" charset="2"/>
              <a:buNone/>
            </a:pPr>
            <a:r>
              <a:rPr lang="es-ES" altLang="es-AR" sz="2800" b="0" dirty="0">
                <a:solidFill>
                  <a:srgbClr val="000000"/>
                </a:solidFill>
                <a:latin typeface="Bookman Old Style" panose="02050604050505020204" pitchFamily="18" charset="0"/>
              </a:rPr>
              <a:t>Burocracia: </a:t>
            </a:r>
            <a:r>
              <a:rPr lang="es-ES" altLang="es-AR" sz="2800" dirty="0" err="1">
                <a:solidFill>
                  <a:srgbClr val="000000"/>
                </a:solidFill>
                <a:latin typeface="Bookman Old Style" panose="02050604050505020204" pitchFamily="18" charset="0"/>
              </a:rPr>
              <a:t>Marienhoff</a:t>
            </a:r>
            <a:r>
              <a:rPr lang="es-ES" altLang="es-AR" sz="2800" dirty="0">
                <a:solidFill>
                  <a:srgbClr val="000000"/>
                </a:solidFill>
                <a:latin typeface="Bookman Old Style" panose="02050604050505020204" pitchFamily="18" charset="0"/>
              </a:rPr>
              <a:t>:</a:t>
            </a:r>
            <a:r>
              <a:rPr lang="es-ES" altLang="es-AR" sz="2800" b="0" dirty="0">
                <a:solidFill>
                  <a:srgbClr val="000000"/>
                </a:solidFill>
                <a:latin typeface="Bookman Old Style" panose="02050604050505020204" pitchFamily="18" charset="0"/>
              </a:rPr>
              <a:t> “</a:t>
            </a:r>
            <a:r>
              <a:rPr lang="es-AR" altLang="es-AR" sz="2800" b="0" dirty="0">
                <a:solidFill>
                  <a:srgbClr val="000000"/>
                </a:solidFill>
                <a:latin typeface="Bookman Old Style" panose="02050604050505020204" pitchFamily="18" charset="0"/>
              </a:rPr>
              <a:t>Ese concepto desdeñoso de ‘burocracia’ obedece, en síntesis, al </a:t>
            </a:r>
            <a:r>
              <a:rPr lang="es-AR" altLang="es-AR" sz="2800" dirty="0">
                <a:solidFill>
                  <a:srgbClr val="FF0000"/>
                </a:solidFill>
                <a:latin typeface="Bookman Old Style" panose="02050604050505020204" pitchFamily="18" charset="0"/>
              </a:rPr>
              <a:t>exceso</a:t>
            </a:r>
            <a:r>
              <a:rPr lang="es-AR" altLang="es-AR" sz="2800" dirty="0">
                <a:solidFill>
                  <a:srgbClr val="000000"/>
                </a:solidFill>
                <a:latin typeface="Bookman Old Style" panose="02050604050505020204" pitchFamily="18" charset="0"/>
              </a:rPr>
              <a:t> </a:t>
            </a:r>
            <a:r>
              <a:rPr lang="es-AR" altLang="es-AR" sz="2800" b="0" dirty="0">
                <a:solidFill>
                  <a:srgbClr val="000000"/>
                </a:solidFill>
                <a:latin typeface="Bookman Old Style" panose="02050604050505020204" pitchFamily="18" charset="0"/>
              </a:rPr>
              <a:t>de empleados y funcionarios públicos, a la gran cantidad de </a:t>
            </a:r>
            <a:r>
              <a:rPr lang="es-AR" altLang="es-AR" sz="2800" dirty="0">
                <a:solidFill>
                  <a:srgbClr val="FF0000"/>
                </a:solidFill>
                <a:latin typeface="Bookman Old Style" panose="02050604050505020204" pitchFamily="18" charset="0"/>
              </a:rPr>
              <a:t>ineptos</a:t>
            </a:r>
            <a:r>
              <a:rPr lang="es-AR" altLang="es-AR" sz="2800" b="0" dirty="0">
                <a:solidFill>
                  <a:srgbClr val="000000"/>
                </a:solidFill>
                <a:latin typeface="Bookman Old Style" panose="02050604050505020204" pitchFamily="18" charset="0"/>
              </a:rPr>
              <a:t> entre ellos, a la forma </a:t>
            </a:r>
            <a:r>
              <a:rPr lang="es-AR" altLang="es-AR" sz="2800" dirty="0">
                <a:solidFill>
                  <a:srgbClr val="FF0000"/>
                </a:solidFill>
                <a:latin typeface="Bookman Old Style" panose="02050604050505020204" pitchFamily="18" charset="0"/>
              </a:rPr>
              <a:t>deficiente</a:t>
            </a:r>
            <a:r>
              <a:rPr lang="es-AR" altLang="es-AR" sz="2800" b="0" dirty="0">
                <a:solidFill>
                  <a:srgbClr val="000000"/>
                </a:solidFill>
                <a:latin typeface="Bookman Old Style" panose="02050604050505020204" pitchFamily="18" charset="0"/>
              </a:rPr>
              <a:t> de su actuación y a la </a:t>
            </a:r>
            <a:r>
              <a:rPr lang="es-AR" altLang="es-AR" sz="2800" dirty="0">
                <a:solidFill>
                  <a:srgbClr val="FF0000"/>
                </a:solidFill>
                <a:latin typeface="Bookman Old Style" panose="02050604050505020204" pitchFamily="18" charset="0"/>
              </a:rPr>
              <a:t>lentitud</a:t>
            </a:r>
            <a:r>
              <a:rPr lang="es-AR" altLang="es-AR" sz="2800" b="0" dirty="0">
                <a:solidFill>
                  <a:srgbClr val="FF0000"/>
                </a:solidFill>
                <a:latin typeface="Bookman Old Style" panose="02050604050505020204" pitchFamily="18" charset="0"/>
              </a:rPr>
              <a:t> </a:t>
            </a:r>
            <a:r>
              <a:rPr lang="es-AR" altLang="es-AR" sz="2800" b="0" dirty="0">
                <a:solidFill>
                  <a:srgbClr val="000000"/>
                </a:solidFill>
                <a:latin typeface="Bookman Old Style" panose="02050604050505020204" pitchFamily="18" charset="0"/>
              </a:rPr>
              <a:t>con que cumplen sus obligaciones”.</a:t>
            </a:r>
            <a:endParaRPr lang="es-ES" altLang="es-AR" sz="2800" b="0" dirty="0">
              <a:solidFill>
                <a:srgbClr val="000000"/>
              </a:solidFill>
              <a:latin typeface="Bookman Old Style" panose="02050604050505020204" pitchFamily="18" charset="0"/>
            </a:endParaRPr>
          </a:p>
        </p:txBody>
      </p:sp>
      <p:sp>
        <p:nvSpPr>
          <p:cNvPr id="34825" name="Rectangle 9">
            <a:extLst>
              <a:ext uri="{FF2B5EF4-FFF2-40B4-BE49-F238E27FC236}">
                <a16:creationId xmlns:a16="http://schemas.microsoft.com/office/drawing/2014/main" id="{AC30D65E-9230-2F01-A19A-DCF78412BD66}"/>
              </a:ext>
            </a:extLst>
          </p:cNvPr>
          <p:cNvSpPr>
            <a:spLocks noChangeArrowheads="1"/>
          </p:cNvSpPr>
          <p:nvPr/>
        </p:nvSpPr>
        <p:spPr bwMode="auto">
          <a:xfrm>
            <a:off x="179388" y="4653136"/>
            <a:ext cx="8713787"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609600" indent="-609600">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lgn="ctr">
              <a:buClr>
                <a:srgbClr val="000000"/>
              </a:buClr>
              <a:buSzPct val="90000"/>
              <a:buFont typeface="Symbol" panose="05050102010706020507" pitchFamily="18" charset="2"/>
              <a:buNone/>
            </a:pPr>
            <a:r>
              <a:rPr lang="es-ES" altLang="es-AR" sz="2800" b="0" dirty="0">
                <a:solidFill>
                  <a:srgbClr val="000000"/>
                </a:solidFill>
                <a:latin typeface="Bookman Old Style" panose="02050604050505020204" pitchFamily="18" charset="0"/>
              </a:rPr>
              <a:t>Burocracia: </a:t>
            </a:r>
          </a:p>
          <a:p>
            <a:pPr algn="ctr">
              <a:buClr>
                <a:srgbClr val="000000"/>
              </a:buClr>
              <a:buSzPct val="90000"/>
              <a:buFont typeface="Symbol" panose="05050102010706020507" pitchFamily="18" charset="2"/>
              <a:buNone/>
            </a:pPr>
            <a:r>
              <a:rPr lang="es-ES" altLang="es-AR" sz="2800" dirty="0">
                <a:solidFill>
                  <a:srgbClr val="FF0000"/>
                </a:solidFill>
                <a:latin typeface="Bookman Old Style" panose="02050604050505020204" pitchFamily="18" charset="0"/>
              </a:rPr>
              <a:t>“Es el arte de hacer imposible lo posible”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34820">
                                            <p:txEl>
                                              <p:pRg st="0" end="0"/>
                                            </p:txEl>
                                          </p:spTgt>
                                        </p:tgtEl>
                                        <p:attrNameLst>
                                          <p:attrName>style.visibility</p:attrName>
                                        </p:attrNameLst>
                                      </p:cBhvr>
                                      <p:to>
                                        <p:strVal val="visible"/>
                                      </p:to>
                                    </p:set>
                                    <p:anim calcmode="lin" valueType="num">
                                      <p:cBhvr additive="base">
                                        <p:cTn id="7" dur="500" fill="hold"/>
                                        <p:tgtEl>
                                          <p:spTgt spid="34820">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482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nodeType="clickEffect">
                                  <p:stCondLst>
                                    <p:cond delay="0"/>
                                  </p:stCondLst>
                                  <p:childTnLst>
                                    <p:set>
                                      <p:cBhvr>
                                        <p:cTn id="12" dur="1" fill="hold">
                                          <p:stCondLst>
                                            <p:cond delay="0"/>
                                          </p:stCondLst>
                                        </p:cTn>
                                        <p:tgtEl>
                                          <p:spTgt spid="34825">
                                            <p:txEl>
                                              <p:pRg st="0" end="0"/>
                                            </p:txEl>
                                          </p:spTgt>
                                        </p:tgtEl>
                                        <p:attrNameLst>
                                          <p:attrName>style.visibility</p:attrName>
                                        </p:attrNameLst>
                                      </p:cBhvr>
                                      <p:to>
                                        <p:strVal val="visible"/>
                                      </p:to>
                                    </p:set>
                                    <p:anim calcmode="lin" valueType="num">
                                      <p:cBhvr additive="base">
                                        <p:cTn id="13" dur="500" fill="hold"/>
                                        <p:tgtEl>
                                          <p:spTgt spid="34825">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482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nodeType="clickEffect">
                                  <p:stCondLst>
                                    <p:cond delay="0"/>
                                  </p:stCondLst>
                                  <p:childTnLst>
                                    <p:set>
                                      <p:cBhvr>
                                        <p:cTn id="18" dur="1" fill="hold">
                                          <p:stCondLst>
                                            <p:cond delay="0"/>
                                          </p:stCondLst>
                                        </p:cTn>
                                        <p:tgtEl>
                                          <p:spTgt spid="34825">
                                            <p:txEl>
                                              <p:pRg st="1" end="1"/>
                                            </p:txEl>
                                          </p:spTgt>
                                        </p:tgtEl>
                                        <p:attrNameLst>
                                          <p:attrName>style.visibility</p:attrName>
                                        </p:attrNameLst>
                                      </p:cBhvr>
                                      <p:to>
                                        <p:strVal val="visible"/>
                                      </p:to>
                                    </p:set>
                                    <p:anim calcmode="lin" valueType="num">
                                      <p:cBhvr additive="base">
                                        <p:cTn id="19" dur="500" fill="hold"/>
                                        <p:tgtEl>
                                          <p:spTgt spid="34825">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4825">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0" grpId="0" build="allAtOnce" autoUpdateAnimBg="0"/>
      <p:bldP spid="34825" grpId="0" build="p" autoUpdateAnimBg="0" advAuto="4000"/>
    </p:bldLst>
  </p:timing>
</p:sld>
</file>

<file path=ppt/slides/slide3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id="{D0554CD7-B09B-6D72-22EF-58ACDC686CBD}"/>
              </a:ext>
            </a:extLst>
          </p:cNvPr>
          <p:cNvSpPr>
            <a:spLocks noChangeArrowheads="1"/>
          </p:cNvSpPr>
          <p:nvPr/>
        </p:nvSpPr>
        <p:spPr bwMode="auto">
          <a:xfrm>
            <a:off x="2591" y="692051"/>
            <a:ext cx="8817881"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609600" indent="-609600">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lgn="just"/>
            <a:r>
              <a:rPr lang="es-AR" sz="2800" b="0" dirty="0">
                <a:solidFill>
                  <a:srgbClr val="000000"/>
                </a:solidFill>
                <a:latin typeface="Bookman Old Style" panose="02050604050505020204" pitchFamily="18" charset="0"/>
              </a:rPr>
              <a:t>Artículo 62.- </a:t>
            </a:r>
            <a:r>
              <a:rPr lang="es-AR" sz="2800" b="0" dirty="0" err="1">
                <a:solidFill>
                  <a:srgbClr val="000000"/>
                </a:solidFill>
                <a:latin typeface="Bookman Old Style" panose="02050604050505020204" pitchFamily="18" charset="0"/>
              </a:rPr>
              <a:t>Incorpórase</a:t>
            </a:r>
            <a:r>
              <a:rPr lang="es-AR" sz="2800" b="0" dirty="0">
                <a:solidFill>
                  <a:srgbClr val="000000"/>
                </a:solidFill>
                <a:latin typeface="Bookman Old Style" panose="02050604050505020204" pitchFamily="18" charset="0"/>
              </a:rPr>
              <a:t> como artículo 16 bis de la ley 24.185 el siguiente:</a:t>
            </a:r>
            <a:br>
              <a:rPr lang="es-AR" sz="2800" b="0" dirty="0">
                <a:solidFill>
                  <a:srgbClr val="000000"/>
                </a:solidFill>
                <a:latin typeface="Bookman Old Style" panose="02050604050505020204" pitchFamily="18" charset="0"/>
              </a:rPr>
            </a:br>
            <a:endParaRPr lang="es-AR" sz="2800" b="0" dirty="0">
              <a:solidFill>
                <a:srgbClr val="000000"/>
              </a:solidFill>
              <a:latin typeface="Bookman Old Style" panose="02050604050505020204" pitchFamily="18" charset="0"/>
            </a:endParaRPr>
          </a:p>
          <a:p>
            <a:pPr algn="just"/>
            <a:r>
              <a:rPr lang="es-AR" sz="2800" b="0" dirty="0">
                <a:solidFill>
                  <a:srgbClr val="000000"/>
                </a:solidFill>
                <a:latin typeface="Bookman Old Style" panose="02050604050505020204" pitchFamily="18" charset="0"/>
              </a:rPr>
              <a:t>Artículo 16 bis: El ejercicio regular del derecho a huelga no dará causa a ningún tipo de sanción administrativa y el descuento en la remuneración será proporcional al tiempo no trabajado.</a:t>
            </a:r>
          </a:p>
        </p:txBody>
      </p:sp>
    </p:spTree>
    <p:extLst>
      <p:ext uri="{BB962C8B-B14F-4D97-AF65-F5344CB8AC3E}">
        <p14:creationId xmlns:p14="http://schemas.microsoft.com/office/powerpoint/2010/main" val="26285591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104450"/>
                                        </p:tgtEl>
                                        <p:attrNameLst>
                                          <p:attrName>style.visibility</p:attrName>
                                        </p:attrNameLst>
                                      </p:cBhvr>
                                      <p:to>
                                        <p:strVal val="visible"/>
                                      </p:to>
                                    </p:set>
                                    <p:anim calcmode="lin" valueType="num">
                                      <p:cBhvr additive="base">
                                        <p:cTn id="7" dur="500" fill="hold"/>
                                        <p:tgtEl>
                                          <p:spTgt spid="104450"/>
                                        </p:tgtEl>
                                        <p:attrNameLst>
                                          <p:attrName>ppt_x</p:attrName>
                                        </p:attrNameLst>
                                      </p:cBhvr>
                                      <p:tavLst>
                                        <p:tav tm="0">
                                          <p:val>
                                            <p:strVal val="0-#ppt_w/2"/>
                                          </p:val>
                                        </p:tav>
                                        <p:tav tm="100000">
                                          <p:val>
                                            <p:strVal val="#ppt_x"/>
                                          </p:val>
                                        </p:tav>
                                      </p:tavLst>
                                    </p:anim>
                                    <p:anim calcmode="lin" valueType="num">
                                      <p:cBhvr additive="base">
                                        <p:cTn id="8" dur="500" fill="hold"/>
                                        <p:tgtEl>
                                          <p:spTgt spid="10445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0" grpId="0"/>
    </p:bldLst>
  </p:timing>
</p:sld>
</file>

<file path=ppt/slides/slide3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1618" name="Rectangle 2">
            <a:extLst>
              <a:ext uri="{FF2B5EF4-FFF2-40B4-BE49-F238E27FC236}">
                <a16:creationId xmlns:a16="http://schemas.microsoft.com/office/drawing/2014/main" id="{6FC07D56-2876-88AF-4BE8-EBDE0A6AB60B}"/>
              </a:ext>
            </a:extLst>
          </p:cNvPr>
          <p:cNvSpPr>
            <a:spLocks noChangeArrowheads="1"/>
          </p:cNvSpPr>
          <p:nvPr/>
        </p:nvSpPr>
        <p:spPr bwMode="auto">
          <a:xfrm>
            <a:off x="323850" y="115888"/>
            <a:ext cx="856932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609600" indent="-609600">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lgn="ctr">
              <a:lnSpc>
                <a:spcPct val="110000"/>
              </a:lnSpc>
              <a:buClr>
                <a:srgbClr val="000000"/>
              </a:buClr>
              <a:buSzPct val="90000"/>
              <a:buFont typeface="Symbol" panose="05050102010706020507" pitchFamily="18" charset="2"/>
              <a:buNone/>
            </a:pPr>
            <a:r>
              <a:rPr lang="es-AR" altLang="es-AR" dirty="0">
                <a:solidFill>
                  <a:schemeClr val="tx2">
                    <a:lumMod val="60000"/>
                    <a:lumOff val="40000"/>
                  </a:schemeClr>
                </a:solidFill>
                <a:latin typeface="Bookman Old Style" panose="02050604050505020204" pitchFamily="18" charset="0"/>
              </a:rPr>
              <a:t>3. CONCLUSIONES.</a:t>
            </a:r>
            <a:endParaRPr lang="es-ES" altLang="es-AR" dirty="0">
              <a:solidFill>
                <a:schemeClr val="tx2">
                  <a:lumMod val="60000"/>
                  <a:lumOff val="40000"/>
                </a:schemeClr>
              </a:solidFill>
              <a:latin typeface="Bookman Old Style" panose="02050604050505020204" pitchFamily="18" charset="0"/>
            </a:endParaRPr>
          </a:p>
        </p:txBody>
      </p:sp>
      <p:sp>
        <p:nvSpPr>
          <p:cNvPr id="111619" name="Rectangle 3">
            <a:extLst>
              <a:ext uri="{FF2B5EF4-FFF2-40B4-BE49-F238E27FC236}">
                <a16:creationId xmlns:a16="http://schemas.microsoft.com/office/drawing/2014/main" id="{7DC2E45D-817E-220D-7B3C-2C2DFFF17CBB}"/>
              </a:ext>
            </a:extLst>
          </p:cNvPr>
          <p:cNvSpPr>
            <a:spLocks noChangeArrowheads="1"/>
          </p:cNvSpPr>
          <p:nvPr/>
        </p:nvSpPr>
        <p:spPr bwMode="auto">
          <a:xfrm>
            <a:off x="682625" y="1125538"/>
            <a:ext cx="8065839"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609600" indent="-609600">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lgn="just">
              <a:lnSpc>
                <a:spcPct val="80000"/>
              </a:lnSpc>
              <a:buClr>
                <a:srgbClr val="000000"/>
              </a:buClr>
              <a:buSzPct val="90000"/>
              <a:buFont typeface="Symbol" panose="05050102010706020507" pitchFamily="18" charset="2"/>
              <a:buNone/>
            </a:pPr>
            <a:r>
              <a:rPr lang="es-ES" altLang="es-AR" sz="2800" b="0" dirty="0">
                <a:solidFill>
                  <a:srgbClr val="000000"/>
                </a:solidFill>
                <a:latin typeface="Bookman Old Style" panose="02050604050505020204" pitchFamily="18" charset="0"/>
              </a:rPr>
              <a:t>Un paso adelante, pero no suficiente.</a:t>
            </a:r>
          </a:p>
        </p:txBody>
      </p:sp>
      <p:sp>
        <p:nvSpPr>
          <p:cNvPr id="111620" name="Rectangle 4">
            <a:extLst>
              <a:ext uri="{FF2B5EF4-FFF2-40B4-BE49-F238E27FC236}">
                <a16:creationId xmlns:a16="http://schemas.microsoft.com/office/drawing/2014/main" id="{C87500A9-958D-1C13-20DE-DEC2E810526B}"/>
              </a:ext>
            </a:extLst>
          </p:cNvPr>
          <p:cNvSpPr>
            <a:spLocks noChangeArrowheads="1"/>
          </p:cNvSpPr>
          <p:nvPr/>
        </p:nvSpPr>
        <p:spPr bwMode="auto">
          <a:xfrm>
            <a:off x="611188" y="2206377"/>
            <a:ext cx="7489825"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609600" indent="-609600">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lgn="just">
              <a:lnSpc>
                <a:spcPct val="80000"/>
              </a:lnSpc>
              <a:buClr>
                <a:srgbClr val="000000"/>
              </a:buClr>
              <a:buSzPct val="90000"/>
              <a:buFont typeface="Symbol" panose="05050102010706020507" pitchFamily="18" charset="2"/>
              <a:buNone/>
            </a:pPr>
            <a:r>
              <a:rPr lang="es-ES" altLang="es-AR" sz="2800" b="0" dirty="0">
                <a:solidFill>
                  <a:srgbClr val="000000"/>
                </a:solidFill>
                <a:latin typeface="Bookman Old Style" panose="02050604050505020204" pitchFamily="18" charset="0"/>
              </a:rPr>
              <a:t>Asignaturas pendientes: </a:t>
            </a:r>
          </a:p>
          <a:p>
            <a:pPr algn="just">
              <a:lnSpc>
                <a:spcPct val="80000"/>
              </a:lnSpc>
              <a:buClr>
                <a:srgbClr val="000000"/>
              </a:buClr>
              <a:buSzPct val="90000"/>
              <a:buFont typeface="Symbol" panose="05050102010706020507" pitchFamily="18" charset="2"/>
              <a:buAutoNum type="alphaLcParenR"/>
            </a:pPr>
            <a:r>
              <a:rPr lang="es-ES" altLang="es-AR" sz="2800" b="0" dirty="0">
                <a:solidFill>
                  <a:srgbClr val="000000"/>
                </a:solidFill>
                <a:latin typeface="Bookman Old Style" panose="02050604050505020204" pitchFamily="18" charset="0"/>
              </a:rPr>
              <a:t>Reglamentación de la idoneidad. </a:t>
            </a:r>
          </a:p>
        </p:txBody>
      </p:sp>
      <p:sp>
        <p:nvSpPr>
          <p:cNvPr id="111622" name="Rectangle 6">
            <a:extLst>
              <a:ext uri="{FF2B5EF4-FFF2-40B4-BE49-F238E27FC236}">
                <a16:creationId xmlns:a16="http://schemas.microsoft.com/office/drawing/2014/main" id="{66C73ED4-E963-066E-D587-5AE677CFC2AB}"/>
              </a:ext>
            </a:extLst>
          </p:cNvPr>
          <p:cNvSpPr>
            <a:spLocks noChangeArrowheads="1"/>
          </p:cNvSpPr>
          <p:nvPr/>
        </p:nvSpPr>
        <p:spPr bwMode="auto">
          <a:xfrm>
            <a:off x="611188" y="4367212"/>
            <a:ext cx="8064251"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609600" indent="-609600">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lgn="just">
              <a:lnSpc>
                <a:spcPct val="90000"/>
              </a:lnSpc>
              <a:buClr>
                <a:srgbClr val="000000"/>
              </a:buClr>
              <a:buSzPct val="90000"/>
              <a:buFont typeface="Symbol" panose="05050102010706020507" pitchFamily="18" charset="2"/>
              <a:buNone/>
            </a:pPr>
            <a:r>
              <a:rPr lang="es-ES" altLang="es-AR" sz="2800" b="0" dirty="0">
                <a:solidFill>
                  <a:srgbClr val="000000"/>
                </a:solidFill>
                <a:latin typeface="Bookman Old Style" panose="02050604050505020204" pitchFamily="18" charset="0"/>
              </a:rPr>
              <a:t>c) Mayor énfasis en la capacitación y en la carrera administrativa.</a:t>
            </a:r>
          </a:p>
        </p:txBody>
      </p:sp>
      <p:sp>
        <p:nvSpPr>
          <p:cNvPr id="111623" name="Rectangle 7">
            <a:extLst>
              <a:ext uri="{FF2B5EF4-FFF2-40B4-BE49-F238E27FC236}">
                <a16:creationId xmlns:a16="http://schemas.microsoft.com/office/drawing/2014/main" id="{599BCFCD-7519-ED58-F8A0-5799CD9BF1B4}"/>
              </a:ext>
            </a:extLst>
          </p:cNvPr>
          <p:cNvSpPr>
            <a:spLocks noChangeArrowheads="1"/>
          </p:cNvSpPr>
          <p:nvPr/>
        </p:nvSpPr>
        <p:spPr bwMode="auto">
          <a:xfrm>
            <a:off x="611189" y="3357934"/>
            <a:ext cx="8281986"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609600" indent="-609600">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lgn="just">
              <a:lnSpc>
                <a:spcPct val="90000"/>
              </a:lnSpc>
              <a:buClr>
                <a:srgbClr val="000000"/>
              </a:buClr>
              <a:buSzPct val="90000"/>
              <a:buFont typeface="Symbol" panose="05050102010706020507" pitchFamily="18" charset="2"/>
              <a:buNone/>
            </a:pPr>
            <a:r>
              <a:rPr lang="es-ES" altLang="es-AR" sz="2800" b="0" dirty="0">
                <a:solidFill>
                  <a:srgbClr val="000000"/>
                </a:solidFill>
                <a:latin typeface="Bookman Old Style" panose="02050604050505020204" pitchFamily="18" charset="0"/>
              </a:rPr>
              <a:t>b) Incorporación de la causal de “</a:t>
            </a:r>
            <a:r>
              <a:rPr lang="es-ES" altLang="es-AR" sz="2800" b="0" dirty="0" err="1">
                <a:solidFill>
                  <a:srgbClr val="000000"/>
                </a:solidFill>
                <a:latin typeface="Bookman Old Style" panose="02050604050505020204" pitchFamily="18" charset="0"/>
              </a:rPr>
              <a:t>inidoneidad</a:t>
            </a:r>
            <a:r>
              <a:rPr lang="es-ES" altLang="es-AR" sz="2800" b="0" dirty="0">
                <a:solidFill>
                  <a:srgbClr val="000000"/>
                </a:solidFill>
                <a:latin typeface="Bookman Old Style" panose="02050604050505020204" pitchFamily="18" charset="0"/>
              </a:rPr>
              <a:t> sobreviniente”.</a:t>
            </a:r>
            <a:endParaRPr lang="es-ES" altLang="es-AR" dirty="0">
              <a:latin typeface="Bookman Old Style" panose="02050604050505020204" pitchFamily="18" charset="0"/>
            </a:endParaRPr>
          </a:p>
        </p:txBody>
      </p:sp>
      <p:sp>
        <p:nvSpPr>
          <p:cNvPr id="111625" name="Rectangle 9">
            <a:extLst>
              <a:ext uri="{FF2B5EF4-FFF2-40B4-BE49-F238E27FC236}">
                <a16:creationId xmlns:a16="http://schemas.microsoft.com/office/drawing/2014/main" id="{1102A798-27F0-072F-D1BB-7EA59640D30F}"/>
              </a:ext>
            </a:extLst>
          </p:cNvPr>
          <p:cNvSpPr>
            <a:spLocks noChangeArrowheads="1"/>
          </p:cNvSpPr>
          <p:nvPr/>
        </p:nvSpPr>
        <p:spPr bwMode="auto">
          <a:xfrm>
            <a:off x="682625" y="5662191"/>
            <a:ext cx="7849815"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609600" indent="-609600">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lgn="ctr">
              <a:lnSpc>
                <a:spcPct val="90000"/>
              </a:lnSpc>
              <a:buClr>
                <a:srgbClr val="000000"/>
              </a:buClr>
              <a:buSzPct val="90000"/>
              <a:buFont typeface="Symbol" panose="05050102010706020507" pitchFamily="18" charset="2"/>
              <a:buNone/>
            </a:pPr>
            <a:r>
              <a:rPr lang="es-ES" altLang="es-AR" b="0" dirty="0">
                <a:solidFill>
                  <a:srgbClr val="000000"/>
                </a:solidFill>
                <a:latin typeface="Bookman Old Style" panose="02050604050505020204" pitchFamily="18" charset="0"/>
              </a:rPr>
              <a:t>“Es imposible”.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111618">
                                            <p:txEl>
                                              <p:pRg st="0" end="0"/>
                                            </p:txEl>
                                          </p:spTgt>
                                        </p:tgtEl>
                                        <p:attrNameLst>
                                          <p:attrName>style.visibility</p:attrName>
                                        </p:attrNameLst>
                                      </p:cBhvr>
                                      <p:to>
                                        <p:strVal val="visible"/>
                                      </p:to>
                                    </p:set>
                                    <p:anim calcmode="lin" valueType="num">
                                      <p:cBhvr additive="base">
                                        <p:cTn id="7" dur="500" fill="hold"/>
                                        <p:tgtEl>
                                          <p:spTgt spid="111618">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1161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nodeType="clickEffect">
                                  <p:stCondLst>
                                    <p:cond delay="0"/>
                                  </p:stCondLst>
                                  <p:childTnLst>
                                    <p:set>
                                      <p:cBhvr>
                                        <p:cTn id="12" dur="1" fill="hold">
                                          <p:stCondLst>
                                            <p:cond delay="0"/>
                                          </p:stCondLst>
                                        </p:cTn>
                                        <p:tgtEl>
                                          <p:spTgt spid="111619">
                                            <p:txEl>
                                              <p:pRg st="0" end="0"/>
                                            </p:txEl>
                                          </p:spTgt>
                                        </p:tgtEl>
                                        <p:attrNameLst>
                                          <p:attrName>style.visibility</p:attrName>
                                        </p:attrNameLst>
                                      </p:cBhvr>
                                      <p:to>
                                        <p:strVal val="visible"/>
                                      </p:to>
                                    </p:set>
                                    <p:anim calcmode="lin" valueType="num">
                                      <p:cBhvr additive="base">
                                        <p:cTn id="13" dur="500" fill="hold"/>
                                        <p:tgtEl>
                                          <p:spTgt spid="111619">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116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nodeType="clickEffect">
                                  <p:stCondLst>
                                    <p:cond delay="0"/>
                                  </p:stCondLst>
                                  <p:childTnLst>
                                    <p:set>
                                      <p:cBhvr>
                                        <p:cTn id="18" dur="1" fill="hold">
                                          <p:stCondLst>
                                            <p:cond delay="0"/>
                                          </p:stCondLst>
                                        </p:cTn>
                                        <p:tgtEl>
                                          <p:spTgt spid="111620">
                                            <p:txEl>
                                              <p:pRg st="0" end="0"/>
                                            </p:txEl>
                                          </p:spTgt>
                                        </p:tgtEl>
                                        <p:attrNameLst>
                                          <p:attrName>style.visibility</p:attrName>
                                        </p:attrNameLst>
                                      </p:cBhvr>
                                      <p:to>
                                        <p:strVal val="visible"/>
                                      </p:to>
                                    </p:set>
                                    <p:anim calcmode="lin" valueType="num">
                                      <p:cBhvr additive="base">
                                        <p:cTn id="19" dur="500" fill="hold"/>
                                        <p:tgtEl>
                                          <p:spTgt spid="111620">
                                            <p:txEl>
                                              <p:pRg st="0" end="0"/>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1162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111620">
                                            <p:txEl>
                                              <p:pRg st="1" end="1"/>
                                            </p:txEl>
                                          </p:spTgt>
                                        </p:tgtEl>
                                        <p:attrNameLst>
                                          <p:attrName>style.visibility</p:attrName>
                                        </p:attrNameLst>
                                      </p:cBhvr>
                                      <p:to>
                                        <p:strVal val="visible"/>
                                      </p:to>
                                    </p:set>
                                    <p:anim calcmode="lin" valueType="num">
                                      <p:cBhvr additive="base">
                                        <p:cTn id="25" dur="500" fill="hold"/>
                                        <p:tgtEl>
                                          <p:spTgt spid="111620">
                                            <p:txEl>
                                              <p:pRg st="1" end="1"/>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1162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nodeType="clickEffect">
                                  <p:stCondLst>
                                    <p:cond delay="0"/>
                                  </p:stCondLst>
                                  <p:childTnLst>
                                    <p:set>
                                      <p:cBhvr>
                                        <p:cTn id="30" dur="1" fill="hold">
                                          <p:stCondLst>
                                            <p:cond delay="0"/>
                                          </p:stCondLst>
                                        </p:cTn>
                                        <p:tgtEl>
                                          <p:spTgt spid="111623">
                                            <p:txEl>
                                              <p:pRg st="0" end="0"/>
                                            </p:txEl>
                                          </p:spTgt>
                                        </p:tgtEl>
                                        <p:attrNameLst>
                                          <p:attrName>style.visibility</p:attrName>
                                        </p:attrNameLst>
                                      </p:cBhvr>
                                      <p:to>
                                        <p:strVal val="visible"/>
                                      </p:to>
                                    </p:set>
                                    <p:anim calcmode="lin" valueType="num">
                                      <p:cBhvr additive="base">
                                        <p:cTn id="31" dur="500" fill="hold"/>
                                        <p:tgtEl>
                                          <p:spTgt spid="111623">
                                            <p:txEl>
                                              <p:pRg st="0" end="0"/>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116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nodeType="clickEffect">
                                  <p:stCondLst>
                                    <p:cond delay="0"/>
                                  </p:stCondLst>
                                  <p:childTnLst>
                                    <p:set>
                                      <p:cBhvr>
                                        <p:cTn id="36" dur="1" fill="hold">
                                          <p:stCondLst>
                                            <p:cond delay="0"/>
                                          </p:stCondLst>
                                        </p:cTn>
                                        <p:tgtEl>
                                          <p:spTgt spid="111622">
                                            <p:txEl>
                                              <p:pRg st="0" end="0"/>
                                            </p:txEl>
                                          </p:spTgt>
                                        </p:tgtEl>
                                        <p:attrNameLst>
                                          <p:attrName>style.visibility</p:attrName>
                                        </p:attrNameLst>
                                      </p:cBhvr>
                                      <p:to>
                                        <p:strVal val="visible"/>
                                      </p:to>
                                    </p:set>
                                    <p:anim calcmode="lin" valueType="num">
                                      <p:cBhvr additive="base">
                                        <p:cTn id="37" dur="500" fill="hold"/>
                                        <p:tgtEl>
                                          <p:spTgt spid="111622">
                                            <p:txEl>
                                              <p:pRg st="0" end="0"/>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1162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2" fill="hold" nodeType="clickEffect">
                                  <p:stCondLst>
                                    <p:cond delay="0"/>
                                  </p:stCondLst>
                                  <p:childTnLst>
                                    <p:set>
                                      <p:cBhvr>
                                        <p:cTn id="42" dur="1" fill="hold">
                                          <p:stCondLst>
                                            <p:cond delay="0"/>
                                          </p:stCondLst>
                                        </p:cTn>
                                        <p:tgtEl>
                                          <p:spTgt spid="111625">
                                            <p:txEl>
                                              <p:pRg st="0" end="0"/>
                                            </p:txEl>
                                          </p:spTgt>
                                        </p:tgtEl>
                                        <p:attrNameLst>
                                          <p:attrName>style.visibility</p:attrName>
                                        </p:attrNameLst>
                                      </p:cBhvr>
                                      <p:to>
                                        <p:strVal val="visible"/>
                                      </p:to>
                                    </p:set>
                                    <p:anim calcmode="lin" valueType="num">
                                      <p:cBhvr additive="base">
                                        <p:cTn id="43" dur="500" fill="hold"/>
                                        <p:tgtEl>
                                          <p:spTgt spid="111625">
                                            <p:txEl>
                                              <p:pRg st="0" end="0"/>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11162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8" grpId="0" build="allAtOnce" autoUpdateAnimBg="0"/>
      <p:bldP spid="111619" grpId="0" build="allAtOnce" autoUpdateAnimBg="0"/>
      <p:bldP spid="111620" grpId="0" build="allAtOnce" autoUpdateAnimBg="0"/>
      <p:bldP spid="111622" grpId="0" build="allAtOnce" autoUpdateAnimBg="0"/>
      <p:bldP spid="111623" grpId="0" build="allAtOnce" autoUpdateAnimBg="0"/>
      <p:bldP spid="111625" grpId="0" build="allAtOnce"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9699" name="CuadroTexto 1">
            <a:extLst>
              <a:ext uri="{FF2B5EF4-FFF2-40B4-BE49-F238E27FC236}">
                <a16:creationId xmlns:a16="http://schemas.microsoft.com/office/drawing/2014/main" id="{712B2CA0-4F3B-C7DE-739E-30399631E62F}"/>
              </a:ext>
            </a:extLst>
          </p:cNvPr>
          <p:cNvSpPr txBox="1">
            <a:spLocks noChangeArrowheads="1"/>
          </p:cNvSpPr>
          <p:nvPr/>
        </p:nvSpPr>
        <p:spPr bwMode="auto">
          <a:xfrm>
            <a:off x="0" y="3039046"/>
            <a:ext cx="9144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400" b="1">
                <a:solidFill>
                  <a:srgbClr val="000000"/>
                </a:solidFill>
                <a:latin typeface="Times New Roman" panose="02020603050405020304" pitchFamily="18" charset="0"/>
              </a:defRPr>
            </a:lvl1pPr>
            <a:lvl2pPr marL="742950" indent="-285750">
              <a:defRPr kumimoji="1" sz="2400" b="1">
                <a:solidFill>
                  <a:srgbClr val="000000"/>
                </a:solidFill>
                <a:latin typeface="Times New Roman" panose="02020603050405020304" pitchFamily="18" charset="0"/>
              </a:defRPr>
            </a:lvl2pPr>
            <a:lvl3pPr marL="1143000" indent="-228600">
              <a:defRPr kumimoji="1" sz="2400" b="1">
                <a:solidFill>
                  <a:srgbClr val="000000"/>
                </a:solidFill>
                <a:latin typeface="Times New Roman" panose="02020603050405020304" pitchFamily="18" charset="0"/>
              </a:defRPr>
            </a:lvl3pPr>
            <a:lvl4pPr marL="1600200" indent="-228600">
              <a:defRPr kumimoji="1" sz="2400" b="1">
                <a:solidFill>
                  <a:srgbClr val="000000"/>
                </a:solidFill>
                <a:latin typeface="Times New Roman" panose="02020603050405020304" pitchFamily="18" charset="0"/>
              </a:defRPr>
            </a:lvl4pPr>
            <a:lvl5pPr marL="2057400" indent="-228600">
              <a:defRPr kumimoji="1" sz="2400" b="1">
                <a:solidFill>
                  <a:srgbClr val="000000"/>
                </a:solidFill>
                <a:latin typeface="Times New Roman" panose="02020603050405020304" pitchFamily="18" charset="0"/>
              </a:defRPr>
            </a:lvl5pPr>
            <a:lvl6pPr marL="2514600" indent="-228600" eaLnBrk="0" fontAlgn="base" hangingPunct="0">
              <a:spcBef>
                <a:spcPct val="0"/>
              </a:spcBef>
              <a:spcAft>
                <a:spcPct val="0"/>
              </a:spcAft>
              <a:defRPr kumimoji="1" sz="2400" b="1">
                <a:solidFill>
                  <a:srgbClr val="000000"/>
                </a:solidFill>
                <a:latin typeface="Times New Roman" panose="02020603050405020304" pitchFamily="18" charset="0"/>
              </a:defRPr>
            </a:lvl6pPr>
            <a:lvl7pPr marL="2971800" indent="-228600" eaLnBrk="0" fontAlgn="base" hangingPunct="0">
              <a:spcBef>
                <a:spcPct val="0"/>
              </a:spcBef>
              <a:spcAft>
                <a:spcPct val="0"/>
              </a:spcAft>
              <a:defRPr kumimoji="1" sz="2400" b="1">
                <a:solidFill>
                  <a:srgbClr val="000000"/>
                </a:solidFill>
                <a:latin typeface="Times New Roman" panose="02020603050405020304" pitchFamily="18" charset="0"/>
              </a:defRPr>
            </a:lvl7pPr>
            <a:lvl8pPr marL="3429000" indent="-228600" eaLnBrk="0" fontAlgn="base" hangingPunct="0">
              <a:spcBef>
                <a:spcPct val="0"/>
              </a:spcBef>
              <a:spcAft>
                <a:spcPct val="0"/>
              </a:spcAft>
              <a:defRPr kumimoji="1" sz="2400" b="1">
                <a:solidFill>
                  <a:srgbClr val="000000"/>
                </a:solidFill>
                <a:latin typeface="Times New Roman" panose="02020603050405020304" pitchFamily="18" charset="0"/>
              </a:defRPr>
            </a:lvl8pPr>
            <a:lvl9pPr marL="3886200" indent="-228600" eaLnBrk="0" fontAlgn="base" hangingPunct="0">
              <a:spcBef>
                <a:spcPct val="0"/>
              </a:spcBef>
              <a:spcAft>
                <a:spcPct val="0"/>
              </a:spcAft>
              <a:defRPr kumimoji="1" sz="2400" b="1">
                <a:solidFill>
                  <a:srgbClr val="000000"/>
                </a:solidFill>
                <a:latin typeface="Times New Roman" panose="02020603050405020304" pitchFamily="18" charset="0"/>
              </a:defRPr>
            </a:lvl9pPr>
          </a:lstStyle>
          <a:p>
            <a:pPr algn="ctr"/>
            <a:r>
              <a:rPr lang="es-ES" altLang="es-AR" sz="4000" dirty="0">
                <a:solidFill>
                  <a:schemeClr val="tx2">
                    <a:lumMod val="60000"/>
                    <a:lumOff val="40000"/>
                  </a:schemeClr>
                </a:solidFill>
                <a:latin typeface="Bookman Old Style" panose="02050604050505020204" pitchFamily="18" charset="0"/>
              </a:rPr>
              <a:t>¡MUCHAS GRACIAS!</a:t>
            </a:r>
            <a:endParaRPr lang="es-AR" altLang="es-AR" sz="4000" dirty="0">
              <a:solidFill>
                <a:schemeClr val="tx2">
                  <a:lumMod val="60000"/>
                  <a:lumOff val="40000"/>
                </a:schemeClr>
              </a:solidFill>
              <a:latin typeface="Bookman Old Style" panose="020506040505050202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95234" name="Rectangle 2">
            <a:extLst>
              <a:ext uri="{FF2B5EF4-FFF2-40B4-BE49-F238E27FC236}">
                <a16:creationId xmlns:a16="http://schemas.microsoft.com/office/drawing/2014/main" id="{5019DEA0-5C67-E7A4-F631-367ACA783D6E}"/>
              </a:ext>
            </a:extLst>
          </p:cNvPr>
          <p:cNvSpPr>
            <a:spLocks noChangeArrowheads="1"/>
          </p:cNvSpPr>
          <p:nvPr/>
        </p:nvSpPr>
        <p:spPr bwMode="auto">
          <a:xfrm>
            <a:off x="179388" y="1554386"/>
            <a:ext cx="91440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609600" indent="-609600">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lgn="just">
              <a:buClr>
                <a:srgbClr val="000000"/>
              </a:buClr>
              <a:buSzPct val="90000"/>
              <a:buFont typeface="Symbol" panose="05050102010706020507" pitchFamily="18" charset="2"/>
              <a:buNone/>
            </a:pPr>
            <a:r>
              <a:rPr lang="es-ES" altLang="es-AR" sz="2800" b="0" dirty="0">
                <a:solidFill>
                  <a:srgbClr val="000000"/>
                </a:solidFill>
                <a:latin typeface="Bookman Old Style" panose="02050604050505020204" pitchFamily="18" charset="0"/>
              </a:rPr>
              <a:t>De la indignación a la resignación.</a:t>
            </a:r>
          </a:p>
        </p:txBody>
      </p:sp>
      <p:sp>
        <p:nvSpPr>
          <p:cNvPr id="95235" name="Rectangle 3">
            <a:extLst>
              <a:ext uri="{FF2B5EF4-FFF2-40B4-BE49-F238E27FC236}">
                <a16:creationId xmlns:a16="http://schemas.microsoft.com/office/drawing/2014/main" id="{D7214562-29FE-FF55-B82B-E88F43046561}"/>
              </a:ext>
            </a:extLst>
          </p:cNvPr>
          <p:cNvSpPr>
            <a:spLocks noChangeArrowheads="1"/>
          </p:cNvSpPr>
          <p:nvPr/>
        </p:nvSpPr>
        <p:spPr bwMode="auto">
          <a:xfrm>
            <a:off x="179388" y="2565400"/>
            <a:ext cx="8713787"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609600" indent="-609600">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lgn="just">
              <a:buClr>
                <a:srgbClr val="000000"/>
              </a:buClr>
              <a:buSzPct val="90000"/>
              <a:buFont typeface="Symbol" panose="05050102010706020507" pitchFamily="18" charset="2"/>
              <a:buNone/>
            </a:pPr>
            <a:r>
              <a:rPr lang="es-ES" altLang="es-AR" sz="2800" b="0" dirty="0">
                <a:solidFill>
                  <a:srgbClr val="000000"/>
                </a:solidFill>
                <a:latin typeface="Bookman Old Style" panose="02050604050505020204" pitchFamily="18" charset="0"/>
              </a:rPr>
              <a:t>De la resignación al fatalismo</a:t>
            </a:r>
          </a:p>
        </p:txBody>
      </p:sp>
      <p:sp>
        <p:nvSpPr>
          <p:cNvPr id="95236" name="Rectangle 4">
            <a:extLst>
              <a:ext uri="{FF2B5EF4-FFF2-40B4-BE49-F238E27FC236}">
                <a16:creationId xmlns:a16="http://schemas.microsoft.com/office/drawing/2014/main" id="{1DA9EB6F-89B4-A8CB-5CFA-A7BCA6B7CDB3}"/>
              </a:ext>
            </a:extLst>
          </p:cNvPr>
          <p:cNvSpPr>
            <a:spLocks noChangeArrowheads="1"/>
          </p:cNvSpPr>
          <p:nvPr/>
        </p:nvSpPr>
        <p:spPr bwMode="auto">
          <a:xfrm>
            <a:off x="179388" y="3575050"/>
            <a:ext cx="8424862"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609600" indent="-609600">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lgn="just">
              <a:lnSpc>
                <a:spcPct val="120000"/>
              </a:lnSpc>
              <a:buClr>
                <a:srgbClr val="000000"/>
              </a:buClr>
              <a:buSzPct val="90000"/>
              <a:buFont typeface="Symbol" panose="05050102010706020507" pitchFamily="18" charset="2"/>
              <a:buNone/>
            </a:pPr>
            <a:r>
              <a:rPr lang="es-ES" altLang="es-AR" sz="2800" b="0" dirty="0">
                <a:solidFill>
                  <a:srgbClr val="000000"/>
                </a:solidFill>
                <a:latin typeface="Bookman Old Style" panose="02050604050505020204" pitchFamily="18" charset="0"/>
              </a:rPr>
              <a:t>Del fatalismo a la ironía</a:t>
            </a:r>
          </a:p>
        </p:txBody>
      </p:sp>
      <p:sp>
        <p:nvSpPr>
          <p:cNvPr id="95237" name="Rectangle 5">
            <a:extLst>
              <a:ext uri="{FF2B5EF4-FFF2-40B4-BE49-F238E27FC236}">
                <a16:creationId xmlns:a16="http://schemas.microsoft.com/office/drawing/2014/main" id="{2A8CC6CB-D419-4B77-5CC8-B4B09B93686D}"/>
              </a:ext>
            </a:extLst>
          </p:cNvPr>
          <p:cNvSpPr>
            <a:spLocks noChangeArrowheads="1"/>
          </p:cNvSpPr>
          <p:nvPr/>
        </p:nvSpPr>
        <p:spPr bwMode="auto">
          <a:xfrm>
            <a:off x="250700" y="4582889"/>
            <a:ext cx="8713788" cy="122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609600" indent="-609600">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lgn="just">
              <a:lnSpc>
                <a:spcPct val="120000"/>
              </a:lnSpc>
              <a:buClr>
                <a:srgbClr val="000000"/>
              </a:buClr>
              <a:buSzPct val="90000"/>
              <a:buFont typeface="Symbol" panose="05050102010706020507" pitchFamily="18" charset="2"/>
              <a:buNone/>
            </a:pPr>
            <a:r>
              <a:rPr lang="es-ES" altLang="es-AR" sz="2800" dirty="0">
                <a:solidFill>
                  <a:srgbClr val="FF0000"/>
                </a:solidFill>
                <a:latin typeface="Bookman Old Style" panose="02050604050505020204" pitchFamily="18" charset="0"/>
              </a:rPr>
              <a:t>“</a:t>
            </a:r>
            <a:r>
              <a:rPr lang="es-AR" altLang="es-AR" sz="2800" dirty="0">
                <a:solidFill>
                  <a:srgbClr val="FF0000"/>
                </a:solidFill>
                <a:latin typeface="Bookman Old Style" panose="02050604050505020204" pitchFamily="18" charset="0"/>
              </a:rPr>
              <a:t>Administración Pública: es el lugar donde confluyen los que llegan tarde con los que se van temprano”.</a:t>
            </a:r>
            <a:endParaRPr lang="es-ES" altLang="es-AR" sz="2800" dirty="0">
              <a:solidFill>
                <a:srgbClr val="FF0000"/>
              </a:solidFill>
              <a:latin typeface="Bookman Old Style" panose="020506040505050202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95234">
                                            <p:txEl>
                                              <p:pRg st="0" end="0"/>
                                            </p:txEl>
                                          </p:spTgt>
                                        </p:tgtEl>
                                        <p:attrNameLst>
                                          <p:attrName>style.visibility</p:attrName>
                                        </p:attrNameLst>
                                      </p:cBhvr>
                                      <p:to>
                                        <p:strVal val="visible"/>
                                      </p:to>
                                    </p:set>
                                    <p:anim calcmode="lin" valueType="num">
                                      <p:cBhvr additive="base">
                                        <p:cTn id="7" dur="500" fill="hold"/>
                                        <p:tgtEl>
                                          <p:spTgt spid="95234">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9523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nodeType="clickEffect">
                                  <p:stCondLst>
                                    <p:cond delay="0"/>
                                  </p:stCondLst>
                                  <p:childTnLst>
                                    <p:set>
                                      <p:cBhvr>
                                        <p:cTn id="12" dur="1" fill="hold">
                                          <p:stCondLst>
                                            <p:cond delay="0"/>
                                          </p:stCondLst>
                                        </p:cTn>
                                        <p:tgtEl>
                                          <p:spTgt spid="95235">
                                            <p:txEl>
                                              <p:pRg st="0" end="0"/>
                                            </p:txEl>
                                          </p:spTgt>
                                        </p:tgtEl>
                                        <p:attrNameLst>
                                          <p:attrName>style.visibility</p:attrName>
                                        </p:attrNameLst>
                                      </p:cBhvr>
                                      <p:to>
                                        <p:strVal val="visible"/>
                                      </p:to>
                                    </p:set>
                                    <p:anim calcmode="lin" valueType="num">
                                      <p:cBhvr additive="base">
                                        <p:cTn id="13" dur="500" fill="hold"/>
                                        <p:tgtEl>
                                          <p:spTgt spid="95235">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9523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nodeType="clickEffect">
                                  <p:stCondLst>
                                    <p:cond delay="0"/>
                                  </p:stCondLst>
                                  <p:childTnLst>
                                    <p:set>
                                      <p:cBhvr>
                                        <p:cTn id="18" dur="1" fill="hold">
                                          <p:stCondLst>
                                            <p:cond delay="0"/>
                                          </p:stCondLst>
                                        </p:cTn>
                                        <p:tgtEl>
                                          <p:spTgt spid="95236">
                                            <p:txEl>
                                              <p:pRg st="0" end="0"/>
                                            </p:txEl>
                                          </p:spTgt>
                                        </p:tgtEl>
                                        <p:attrNameLst>
                                          <p:attrName>style.visibility</p:attrName>
                                        </p:attrNameLst>
                                      </p:cBhvr>
                                      <p:to>
                                        <p:strVal val="visible"/>
                                      </p:to>
                                    </p:set>
                                    <p:anim calcmode="lin" valueType="num">
                                      <p:cBhvr additive="base">
                                        <p:cTn id="19" dur="500" fill="hold"/>
                                        <p:tgtEl>
                                          <p:spTgt spid="95236">
                                            <p:txEl>
                                              <p:pRg st="0" end="0"/>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9523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nodeType="clickEffect">
                                  <p:stCondLst>
                                    <p:cond delay="0"/>
                                  </p:stCondLst>
                                  <p:childTnLst>
                                    <p:set>
                                      <p:cBhvr>
                                        <p:cTn id="24" dur="1" fill="hold">
                                          <p:stCondLst>
                                            <p:cond delay="0"/>
                                          </p:stCondLst>
                                        </p:cTn>
                                        <p:tgtEl>
                                          <p:spTgt spid="95237">
                                            <p:txEl>
                                              <p:pRg st="0" end="0"/>
                                            </p:txEl>
                                          </p:spTgt>
                                        </p:tgtEl>
                                        <p:attrNameLst>
                                          <p:attrName>style.visibility</p:attrName>
                                        </p:attrNameLst>
                                      </p:cBhvr>
                                      <p:to>
                                        <p:strVal val="visible"/>
                                      </p:to>
                                    </p:set>
                                    <p:anim calcmode="lin" valueType="num">
                                      <p:cBhvr additive="base">
                                        <p:cTn id="25" dur="500" fill="hold"/>
                                        <p:tgtEl>
                                          <p:spTgt spid="95237">
                                            <p:txEl>
                                              <p:pRg st="0" end="0"/>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9523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4" grpId="0" build="p" autoUpdateAnimBg="0" advAuto="4000"/>
      <p:bldP spid="95235" grpId="0" build="p" autoUpdateAnimBg="0" advAuto="4000"/>
      <p:bldP spid="95236" grpId="0" build="p" autoUpdateAnimBg="0"/>
      <p:bldP spid="95237" grpId="0" build="allAtOnce"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8612" name="Rectangle 4">
            <a:extLst>
              <a:ext uri="{FF2B5EF4-FFF2-40B4-BE49-F238E27FC236}">
                <a16:creationId xmlns:a16="http://schemas.microsoft.com/office/drawing/2014/main" id="{EB13BF75-7708-A7A4-77AC-826623714B75}"/>
              </a:ext>
            </a:extLst>
          </p:cNvPr>
          <p:cNvSpPr>
            <a:spLocks noChangeArrowheads="1"/>
          </p:cNvSpPr>
          <p:nvPr/>
        </p:nvSpPr>
        <p:spPr bwMode="auto">
          <a:xfrm>
            <a:off x="683568" y="3141663"/>
            <a:ext cx="122460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buClr>
                <a:srgbClr val="FFFFCC"/>
              </a:buClr>
              <a:buSzPct val="90000"/>
              <a:buFont typeface="Symbol" panose="05050102010706020507" pitchFamily="18" charset="2"/>
              <a:buNone/>
            </a:pPr>
            <a:r>
              <a:rPr lang="es-ES" altLang="es-AR" sz="2800" b="0" dirty="0">
                <a:solidFill>
                  <a:srgbClr val="000000"/>
                </a:solidFill>
                <a:latin typeface="Bookman Old Style" panose="02050604050505020204" pitchFamily="18" charset="0"/>
              </a:rPr>
              <a:t>Crisis</a:t>
            </a:r>
          </a:p>
        </p:txBody>
      </p:sp>
      <p:sp>
        <p:nvSpPr>
          <p:cNvPr id="68613" name="Rectangle 5">
            <a:extLst>
              <a:ext uri="{FF2B5EF4-FFF2-40B4-BE49-F238E27FC236}">
                <a16:creationId xmlns:a16="http://schemas.microsoft.com/office/drawing/2014/main" id="{C2C4A9CE-4872-27B4-6C51-BD2EA2C1D84F}"/>
              </a:ext>
            </a:extLst>
          </p:cNvPr>
          <p:cNvSpPr>
            <a:spLocks noChangeArrowheads="1"/>
          </p:cNvSpPr>
          <p:nvPr/>
        </p:nvSpPr>
        <p:spPr bwMode="auto">
          <a:xfrm>
            <a:off x="3275856" y="2204864"/>
            <a:ext cx="4679950" cy="1008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buClr>
                <a:srgbClr val="FFFFFF"/>
              </a:buClr>
              <a:buSzPct val="120000"/>
              <a:buFont typeface="Arial" panose="020B0604020202020204" pitchFamily="34" charset="0"/>
              <a:buNone/>
            </a:pPr>
            <a:r>
              <a:rPr lang="es-ES" altLang="es-AR" sz="2800" b="0" dirty="0">
                <a:solidFill>
                  <a:srgbClr val="000000"/>
                </a:solidFill>
                <a:latin typeface="Bookman Old Style" panose="02050604050505020204" pitchFamily="18" charset="0"/>
              </a:rPr>
              <a:t>Cuantitativa</a:t>
            </a:r>
          </a:p>
        </p:txBody>
      </p:sp>
      <p:sp>
        <p:nvSpPr>
          <p:cNvPr id="68614" name="Rectangle 6">
            <a:extLst>
              <a:ext uri="{FF2B5EF4-FFF2-40B4-BE49-F238E27FC236}">
                <a16:creationId xmlns:a16="http://schemas.microsoft.com/office/drawing/2014/main" id="{0806A5F4-0C1D-0405-5FA3-E0A45FF92C81}"/>
              </a:ext>
            </a:extLst>
          </p:cNvPr>
          <p:cNvSpPr>
            <a:spLocks noChangeArrowheads="1"/>
          </p:cNvSpPr>
          <p:nvPr/>
        </p:nvSpPr>
        <p:spPr bwMode="auto">
          <a:xfrm>
            <a:off x="3275856" y="3571875"/>
            <a:ext cx="2808288"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buClr>
                <a:srgbClr val="FFFFFF"/>
              </a:buClr>
              <a:buSzPct val="120000"/>
              <a:buFont typeface="Arial" panose="020B0604020202020204" pitchFamily="34" charset="0"/>
              <a:buNone/>
            </a:pPr>
            <a:r>
              <a:rPr lang="es-ES" altLang="es-AR" sz="2800" b="0" dirty="0">
                <a:solidFill>
                  <a:srgbClr val="000000"/>
                </a:solidFill>
                <a:latin typeface="Bookman Old Style" panose="02050604050505020204" pitchFamily="18" charset="0"/>
              </a:rPr>
              <a:t>Cualitativa</a:t>
            </a:r>
          </a:p>
        </p:txBody>
      </p:sp>
      <p:sp>
        <p:nvSpPr>
          <p:cNvPr id="68616" name="Line 8">
            <a:extLst>
              <a:ext uri="{FF2B5EF4-FFF2-40B4-BE49-F238E27FC236}">
                <a16:creationId xmlns:a16="http://schemas.microsoft.com/office/drawing/2014/main" id="{A46CE4B5-44BA-2DB4-4DAE-37CE3B918269}"/>
              </a:ext>
            </a:extLst>
          </p:cNvPr>
          <p:cNvSpPr>
            <a:spLocks noChangeShapeType="1"/>
          </p:cNvSpPr>
          <p:nvPr/>
        </p:nvSpPr>
        <p:spPr bwMode="auto">
          <a:xfrm flipV="1">
            <a:off x="2195736" y="2708275"/>
            <a:ext cx="936625" cy="720725"/>
          </a:xfrm>
          <a:prstGeom prst="line">
            <a:avLst/>
          </a:prstGeom>
          <a:noFill/>
          <a:ln w="28575" cap="sq">
            <a:solidFill>
              <a:srgbClr val="000000"/>
            </a:solidFill>
            <a:round/>
            <a:headEnd type="none" w="sm" len="sm"/>
            <a:tailEnd type="stealth" w="lg" len="lg"/>
          </a:ln>
          <a:effectLst/>
        </p:spPr>
        <p:txBody>
          <a:bodyPr/>
          <a:lstStyle/>
          <a:p>
            <a:pPr>
              <a:defRPr/>
            </a:pPr>
            <a:endParaRPr lang="es-ES">
              <a:effectLst>
                <a:outerShdw blurRad="38100" dist="38100" dir="2700000" algn="tl">
                  <a:srgbClr val="000000">
                    <a:alpha val="43137"/>
                  </a:srgbClr>
                </a:outerShdw>
              </a:effectLst>
            </a:endParaRPr>
          </a:p>
        </p:txBody>
      </p:sp>
      <p:sp>
        <p:nvSpPr>
          <p:cNvPr id="68617" name="Line 9">
            <a:extLst>
              <a:ext uri="{FF2B5EF4-FFF2-40B4-BE49-F238E27FC236}">
                <a16:creationId xmlns:a16="http://schemas.microsoft.com/office/drawing/2014/main" id="{0BF5FD33-5B6A-C32B-5625-68B68BCFC4DE}"/>
              </a:ext>
            </a:extLst>
          </p:cNvPr>
          <p:cNvSpPr>
            <a:spLocks noChangeShapeType="1"/>
          </p:cNvSpPr>
          <p:nvPr/>
        </p:nvSpPr>
        <p:spPr bwMode="auto">
          <a:xfrm>
            <a:off x="2203622" y="3465513"/>
            <a:ext cx="936625" cy="431800"/>
          </a:xfrm>
          <a:prstGeom prst="line">
            <a:avLst/>
          </a:prstGeom>
          <a:noFill/>
          <a:ln w="28575" cap="sq">
            <a:solidFill>
              <a:srgbClr val="000000"/>
            </a:solidFill>
            <a:round/>
            <a:headEnd type="none" w="sm" len="sm"/>
            <a:tailEnd type="stealth" w="lg" len="lg"/>
          </a:ln>
          <a:effectLst/>
        </p:spPr>
        <p:txBody>
          <a:bodyPr/>
          <a:lstStyle/>
          <a:p>
            <a:pPr>
              <a:defRPr/>
            </a:pPr>
            <a:endParaRPr lang="es-ES">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68612">
                                            <p:txEl>
                                              <p:pRg st="0" end="0"/>
                                            </p:txEl>
                                          </p:spTgt>
                                        </p:tgtEl>
                                        <p:attrNameLst>
                                          <p:attrName>style.visibility</p:attrName>
                                        </p:attrNameLst>
                                      </p:cBhvr>
                                      <p:to>
                                        <p:strVal val="visible"/>
                                      </p:to>
                                    </p:set>
                                    <p:anim calcmode="lin" valueType="num">
                                      <p:cBhvr additive="base">
                                        <p:cTn id="7" dur="500" fill="hold"/>
                                        <p:tgtEl>
                                          <p:spTgt spid="6861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861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nodeType="clickEffect">
                                  <p:stCondLst>
                                    <p:cond delay="0"/>
                                  </p:stCondLst>
                                  <p:childTnLst>
                                    <p:set>
                                      <p:cBhvr>
                                        <p:cTn id="12" dur="1" fill="hold">
                                          <p:stCondLst>
                                            <p:cond delay="0"/>
                                          </p:stCondLst>
                                        </p:cTn>
                                        <p:tgtEl>
                                          <p:spTgt spid="68616"/>
                                        </p:tgtEl>
                                        <p:attrNameLst>
                                          <p:attrName>style.visibility</p:attrName>
                                        </p:attrNameLst>
                                      </p:cBhvr>
                                      <p:to>
                                        <p:strVal val="visible"/>
                                      </p:to>
                                    </p:set>
                                    <p:anim calcmode="lin" valueType="num">
                                      <p:cBhvr additive="base">
                                        <p:cTn id="13" dur="500" fill="hold"/>
                                        <p:tgtEl>
                                          <p:spTgt spid="68616"/>
                                        </p:tgtEl>
                                        <p:attrNameLst>
                                          <p:attrName>ppt_x</p:attrName>
                                        </p:attrNameLst>
                                      </p:cBhvr>
                                      <p:tavLst>
                                        <p:tav tm="0">
                                          <p:val>
                                            <p:strVal val="1+#ppt_w/2"/>
                                          </p:val>
                                        </p:tav>
                                        <p:tav tm="100000">
                                          <p:val>
                                            <p:strVal val="#ppt_x"/>
                                          </p:val>
                                        </p:tav>
                                      </p:tavLst>
                                    </p:anim>
                                    <p:anim calcmode="lin" valueType="num">
                                      <p:cBhvr additive="base">
                                        <p:cTn id="14" dur="500" fill="hold"/>
                                        <p:tgtEl>
                                          <p:spTgt spid="68616"/>
                                        </p:tgtEl>
                                        <p:attrNameLst>
                                          <p:attrName>ppt_y</p:attrName>
                                        </p:attrNameLst>
                                      </p:cBhvr>
                                      <p:tavLst>
                                        <p:tav tm="0">
                                          <p:val>
                                            <p:strVal val="#ppt_y"/>
                                          </p:val>
                                        </p:tav>
                                        <p:tav tm="100000">
                                          <p:val>
                                            <p:strVal val="#ppt_y"/>
                                          </p:val>
                                        </p:tav>
                                      </p:tavLst>
                                    </p:anim>
                                  </p:childTnLst>
                                </p:cTn>
                              </p:par>
                              <p:par>
                                <p:cTn id="15" presetID="2" presetClass="entr" presetSubtype="2" fill="hold" nodeType="withEffect">
                                  <p:stCondLst>
                                    <p:cond delay="0"/>
                                  </p:stCondLst>
                                  <p:childTnLst>
                                    <p:set>
                                      <p:cBhvr>
                                        <p:cTn id="16" dur="1" fill="hold">
                                          <p:stCondLst>
                                            <p:cond delay="0"/>
                                          </p:stCondLst>
                                        </p:cTn>
                                        <p:tgtEl>
                                          <p:spTgt spid="68613">
                                            <p:txEl>
                                              <p:pRg st="0" end="0"/>
                                            </p:txEl>
                                          </p:spTgt>
                                        </p:tgtEl>
                                        <p:attrNameLst>
                                          <p:attrName>style.visibility</p:attrName>
                                        </p:attrNameLst>
                                      </p:cBhvr>
                                      <p:to>
                                        <p:strVal val="visible"/>
                                      </p:to>
                                    </p:set>
                                    <p:anim calcmode="lin" valueType="num">
                                      <p:cBhvr additive="base">
                                        <p:cTn id="17" dur="500" fill="hold"/>
                                        <p:tgtEl>
                                          <p:spTgt spid="68613">
                                            <p:txEl>
                                              <p:pRg st="0" end="0"/>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6861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2" fill="hold" nodeType="clickEffect">
                                  <p:stCondLst>
                                    <p:cond delay="0"/>
                                  </p:stCondLst>
                                  <p:childTnLst>
                                    <p:set>
                                      <p:cBhvr>
                                        <p:cTn id="22" dur="1" fill="hold">
                                          <p:stCondLst>
                                            <p:cond delay="0"/>
                                          </p:stCondLst>
                                        </p:cTn>
                                        <p:tgtEl>
                                          <p:spTgt spid="68617"/>
                                        </p:tgtEl>
                                        <p:attrNameLst>
                                          <p:attrName>style.visibility</p:attrName>
                                        </p:attrNameLst>
                                      </p:cBhvr>
                                      <p:to>
                                        <p:strVal val="visible"/>
                                      </p:to>
                                    </p:set>
                                    <p:anim calcmode="lin" valueType="num">
                                      <p:cBhvr additive="base">
                                        <p:cTn id="23" dur="500" fill="hold"/>
                                        <p:tgtEl>
                                          <p:spTgt spid="68617"/>
                                        </p:tgtEl>
                                        <p:attrNameLst>
                                          <p:attrName>ppt_x</p:attrName>
                                        </p:attrNameLst>
                                      </p:cBhvr>
                                      <p:tavLst>
                                        <p:tav tm="0">
                                          <p:val>
                                            <p:strVal val="1+#ppt_w/2"/>
                                          </p:val>
                                        </p:tav>
                                        <p:tav tm="100000">
                                          <p:val>
                                            <p:strVal val="#ppt_x"/>
                                          </p:val>
                                        </p:tav>
                                      </p:tavLst>
                                    </p:anim>
                                    <p:anim calcmode="lin" valueType="num">
                                      <p:cBhvr additive="base">
                                        <p:cTn id="24" dur="500" fill="hold"/>
                                        <p:tgtEl>
                                          <p:spTgt spid="68617"/>
                                        </p:tgtEl>
                                        <p:attrNameLst>
                                          <p:attrName>ppt_y</p:attrName>
                                        </p:attrNameLst>
                                      </p:cBhvr>
                                      <p:tavLst>
                                        <p:tav tm="0">
                                          <p:val>
                                            <p:strVal val="#ppt_y"/>
                                          </p:val>
                                        </p:tav>
                                        <p:tav tm="100000">
                                          <p:val>
                                            <p:strVal val="#ppt_y"/>
                                          </p:val>
                                        </p:tav>
                                      </p:tavLst>
                                    </p:anim>
                                  </p:childTnLst>
                                </p:cTn>
                              </p:par>
                              <p:par>
                                <p:cTn id="25" presetID="2" presetClass="entr" presetSubtype="2" fill="hold" nodeType="withEffect">
                                  <p:stCondLst>
                                    <p:cond delay="0"/>
                                  </p:stCondLst>
                                  <p:childTnLst>
                                    <p:set>
                                      <p:cBhvr>
                                        <p:cTn id="26" dur="1" fill="hold">
                                          <p:stCondLst>
                                            <p:cond delay="0"/>
                                          </p:stCondLst>
                                        </p:cTn>
                                        <p:tgtEl>
                                          <p:spTgt spid="68614">
                                            <p:txEl>
                                              <p:pRg st="0" end="0"/>
                                            </p:txEl>
                                          </p:spTgt>
                                        </p:tgtEl>
                                        <p:attrNameLst>
                                          <p:attrName>style.visibility</p:attrName>
                                        </p:attrNameLst>
                                      </p:cBhvr>
                                      <p:to>
                                        <p:strVal val="visible"/>
                                      </p:to>
                                    </p:set>
                                    <p:anim calcmode="lin" valueType="num">
                                      <p:cBhvr additive="base">
                                        <p:cTn id="27" dur="500" fill="hold"/>
                                        <p:tgtEl>
                                          <p:spTgt spid="68614">
                                            <p:txEl>
                                              <p:pRg st="0" end="0"/>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68614">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2" grpId="0" build="p" autoUpdateAnimBg="0" advAuto="4000"/>
      <p:bldP spid="68613" grpId="0" build="p" autoUpdateAnimBg="0" advAuto="4000"/>
      <p:bldP spid="68614" grpId="0" build="p" autoUpdateAnimBg="0" advAuto="4000"/>
    </p:bldLst>
  </p:timing>
</p:sld>
</file>

<file path=ppt/slides/slide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CF6F21F3-43E8-6397-3085-F87FEEB783AC}"/>
              </a:ext>
            </a:extLst>
          </p:cNvPr>
          <p:cNvSpPr>
            <a:spLocks noGrp="1" noChangeArrowheads="1"/>
          </p:cNvSpPr>
          <p:nvPr>
            <p:ph type="body" idx="1"/>
          </p:nvPr>
        </p:nvSpPr>
        <p:spPr>
          <a:xfrm>
            <a:off x="649288" y="406400"/>
            <a:ext cx="7667625" cy="719138"/>
          </a:xfrm>
          <a:noFill/>
        </p:spPr>
        <p:txBody>
          <a:bodyPr/>
          <a:lstStyle/>
          <a:p>
            <a:pPr algn="ctr">
              <a:lnSpc>
                <a:spcPct val="110000"/>
              </a:lnSpc>
              <a:buClr>
                <a:srgbClr val="000000"/>
              </a:buClr>
              <a:buSzPct val="90000"/>
              <a:buFont typeface="Symbol" panose="05050102010706020507" pitchFamily="18" charset="2"/>
              <a:buNone/>
            </a:pPr>
            <a:r>
              <a:rPr lang="es-ES" altLang="es-AR" sz="2800" dirty="0">
                <a:solidFill>
                  <a:srgbClr val="669900"/>
                </a:solidFill>
                <a:latin typeface="Bookman Old Style" panose="02050604050505020204" pitchFamily="18" charset="0"/>
              </a:rPr>
              <a:t>CRISIS CUANTITATIVA</a:t>
            </a:r>
          </a:p>
        </p:txBody>
      </p:sp>
      <p:sp>
        <p:nvSpPr>
          <p:cNvPr id="72710" name="Rectangle 6">
            <a:extLst>
              <a:ext uri="{FF2B5EF4-FFF2-40B4-BE49-F238E27FC236}">
                <a16:creationId xmlns:a16="http://schemas.microsoft.com/office/drawing/2014/main" id="{AA814B74-4259-263C-81F8-6D63CD814B35}"/>
              </a:ext>
            </a:extLst>
          </p:cNvPr>
          <p:cNvSpPr>
            <a:spLocks noChangeArrowheads="1"/>
          </p:cNvSpPr>
          <p:nvPr/>
        </p:nvSpPr>
        <p:spPr bwMode="auto">
          <a:xfrm>
            <a:off x="576263" y="1860550"/>
            <a:ext cx="8172450" cy="120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nchor="ctr">
            <a:spAutoFit/>
          </a:bodyPr>
          <a:lstStyle>
            <a:lvl1pPr>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lgn="just">
              <a:lnSpc>
                <a:spcPct val="130000"/>
              </a:lnSpc>
              <a:spcBef>
                <a:spcPct val="0"/>
              </a:spcBef>
              <a:buClrTx/>
              <a:buSzTx/>
              <a:buFontTx/>
              <a:buNone/>
            </a:pPr>
            <a:r>
              <a:rPr lang="es-ES" altLang="es-AR" sz="2800" b="0" dirty="0">
                <a:solidFill>
                  <a:srgbClr val="000000"/>
                </a:solidFill>
                <a:latin typeface="Bookman Old Style" panose="02050604050505020204" pitchFamily="18" charset="0"/>
              </a:rPr>
              <a:t>La </a:t>
            </a:r>
            <a:r>
              <a:rPr lang="es-ES" altLang="es-AR" sz="2800" b="0" dirty="0" err="1">
                <a:solidFill>
                  <a:srgbClr val="000000"/>
                </a:solidFill>
                <a:latin typeface="Bookman Old Style" panose="02050604050505020204" pitchFamily="18" charset="0"/>
              </a:rPr>
              <a:t>hiperpoblación</a:t>
            </a:r>
            <a:r>
              <a:rPr lang="es-ES" altLang="es-AR" sz="2800" b="0" dirty="0">
                <a:solidFill>
                  <a:srgbClr val="000000"/>
                </a:solidFill>
                <a:latin typeface="Bookman Old Style" panose="02050604050505020204" pitchFamily="18" charset="0"/>
              </a:rPr>
              <a:t> administrativa no necesita demostración.</a:t>
            </a:r>
          </a:p>
        </p:txBody>
      </p:sp>
      <p:sp>
        <p:nvSpPr>
          <p:cNvPr id="72711" name="Rectangle 7">
            <a:extLst>
              <a:ext uri="{FF2B5EF4-FFF2-40B4-BE49-F238E27FC236}">
                <a16:creationId xmlns:a16="http://schemas.microsoft.com/office/drawing/2014/main" id="{185232BC-A012-484B-EC0C-97257D4FCAF5}"/>
              </a:ext>
            </a:extLst>
          </p:cNvPr>
          <p:cNvSpPr>
            <a:spLocks noChangeArrowheads="1"/>
          </p:cNvSpPr>
          <p:nvPr/>
        </p:nvSpPr>
        <p:spPr bwMode="auto">
          <a:xfrm>
            <a:off x="539750" y="3506788"/>
            <a:ext cx="8064500" cy="120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nchor="ctr">
            <a:spAutoFit/>
          </a:bodyPr>
          <a:lstStyle>
            <a:lvl1pPr>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lgn="just">
              <a:lnSpc>
                <a:spcPct val="130000"/>
              </a:lnSpc>
              <a:spcBef>
                <a:spcPct val="0"/>
              </a:spcBef>
              <a:buClrTx/>
              <a:buSzTx/>
              <a:buFontTx/>
              <a:buNone/>
            </a:pPr>
            <a:r>
              <a:rPr lang="es-ES" altLang="es-AR" sz="2800" b="0" dirty="0">
                <a:solidFill>
                  <a:srgbClr val="000000"/>
                </a:solidFill>
                <a:latin typeface="Bookman Old Style" panose="02050604050505020204" pitchFamily="18" charset="0"/>
              </a:rPr>
              <a:t>Formas: designados, contratados, pasantes, “empleados mochila”…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72706"/>
                                        </p:tgtEl>
                                        <p:attrNameLst>
                                          <p:attrName>style.visibility</p:attrName>
                                        </p:attrNameLst>
                                      </p:cBhvr>
                                      <p:to>
                                        <p:strVal val="visible"/>
                                      </p:to>
                                    </p:set>
                                    <p:anim calcmode="lin" valueType="num">
                                      <p:cBhvr additive="base">
                                        <p:cTn id="7" dur="500" fill="hold"/>
                                        <p:tgtEl>
                                          <p:spTgt spid="72706"/>
                                        </p:tgtEl>
                                        <p:attrNameLst>
                                          <p:attrName>ppt_x</p:attrName>
                                        </p:attrNameLst>
                                      </p:cBhvr>
                                      <p:tavLst>
                                        <p:tav tm="0">
                                          <p:val>
                                            <p:strVal val="0-#ppt_w/2"/>
                                          </p:val>
                                        </p:tav>
                                        <p:tav tm="100000">
                                          <p:val>
                                            <p:strVal val="#ppt_x"/>
                                          </p:val>
                                        </p:tav>
                                      </p:tavLst>
                                    </p:anim>
                                    <p:anim calcmode="lin" valueType="num">
                                      <p:cBhvr additive="base">
                                        <p:cTn id="8" dur="500" fill="hold"/>
                                        <p:tgtEl>
                                          <p:spTgt spid="7270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72710"/>
                                        </p:tgtEl>
                                        <p:attrNameLst>
                                          <p:attrName>style.visibility</p:attrName>
                                        </p:attrNameLst>
                                      </p:cBhvr>
                                      <p:to>
                                        <p:strVal val="visible"/>
                                      </p:to>
                                    </p:set>
                                    <p:anim calcmode="lin" valueType="num">
                                      <p:cBhvr additive="base">
                                        <p:cTn id="13" dur="500" fill="hold"/>
                                        <p:tgtEl>
                                          <p:spTgt spid="72710"/>
                                        </p:tgtEl>
                                        <p:attrNameLst>
                                          <p:attrName>ppt_x</p:attrName>
                                        </p:attrNameLst>
                                      </p:cBhvr>
                                      <p:tavLst>
                                        <p:tav tm="0">
                                          <p:val>
                                            <p:strVal val="0-#ppt_w/2"/>
                                          </p:val>
                                        </p:tav>
                                        <p:tav tm="100000">
                                          <p:val>
                                            <p:strVal val="#ppt_x"/>
                                          </p:val>
                                        </p:tav>
                                      </p:tavLst>
                                    </p:anim>
                                    <p:anim calcmode="lin" valueType="num">
                                      <p:cBhvr additive="base">
                                        <p:cTn id="14" dur="500" fill="hold"/>
                                        <p:tgtEl>
                                          <p:spTgt spid="72710"/>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nodeType="clickEffect">
                                  <p:stCondLst>
                                    <p:cond delay="0"/>
                                  </p:stCondLst>
                                  <p:childTnLst>
                                    <p:set>
                                      <p:cBhvr>
                                        <p:cTn id="18" dur="1" fill="hold">
                                          <p:stCondLst>
                                            <p:cond delay="0"/>
                                          </p:stCondLst>
                                        </p:cTn>
                                        <p:tgtEl>
                                          <p:spTgt spid="72711"/>
                                        </p:tgtEl>
                                        <p:attrNameLst>
                                          <p:attrName>style.visibility</p:attrName>
                                        </p:attrNameLst>
                                      </p:cBhvr>
                                      <p:to>
                                        <p:strVal val="visible"/>
                                      </p:to>
                                    </p:set>
                                    <p:anim calcmode="lin" valueType="num">
                                      <p:cBhvr additive="base">
                                        <p:cTn id="19" dur="500" fill="hold"/>
                                        <p:tgtEl>
                                          <p:spTgt spid="72711"/>
                                        </p:tgtEl>
                                        <p:attrNameLst>
                                          <p:attrName>ppt_x</p:attrName>
                                        </p:attrNameLst>
                                      </p:cBhvr>
                                      <p:tavLst>
                                        <p:tav tm="0">
                                          <p:val>
                                            <p:strVal val="1+#ppt_w/2"/>
                                          </p:val>
                                        </p:tav>
                                        <p:tav tm="100000">
                                          <p:val>
                                            <p:strVal val="#ppt_x"/>
                                          </p:val>
                                        </p:tav>
                                      </p:tavLst>
                                    </p:anim>
                                    <p:anim calcmode="lin" valueType="num">
                                      <p:cBhvr additive="base">
                                        <p:cTn id="20" dur="500" fill="hold"/>
                                        <p:tgtEl>
                                          <p:spTgt spid="727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6" grpId="0"/>
      <p:bldP spid="72710" grpId="0"/>
      <p:bldP spid="72711"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96258" name="Rectangle 2">
            <a:extLst>
              <a:ext uri="{FF2B5EF4-FFF2-40B4-BE49-F238E27FC236}">
                <a16:creationId xmlns:a16="http://schemas.microsoft.com/office/drawing/2014/main" id="{20B552EE-0016-8B9D-0BC1-6FE1FC8F13CE}"/>
              </a:ext>
            </a:extLst>
          </p:cNvPr>
          <p:cNvSpPr>
            <a:spLocks noGrp="1" noChangeArrowheads="1"/>
          </p:cNvSpPr>
          <p:nvPr>
            <p:ph type="body" idx="1"/>
          </p:nvPr>
        </p:nvSpPr>
        <p:spPr>
          <a:xfrm>
            <a:off x="649288" y="406400"/>
            <a:ext cx="7667625" cy="719138"/>
          </a:xfrm>
          <a:noFill/>
        </p:spPr>
        <p:txBody>
          <a:bodyPr/>
          <a:lstStyle/>
          <a:p>
            <a:pPr algn="ctr">
              <a:lnSpc>
                <a:spcPct val="110000"/>
              </a:lnSpc>
              <a:buClr>
                <a:srgbClr val="000000"/>
              </a:buClr>
              <a:buSzPct val="90000"/>
              <a:buFont typeface="Symbol" panose="05050102010706020507" pitchFamily="18" charset="2"/>
              <a:buNone/>
            </a:pPr>
            <a:r>
              <a:rPr lang="es-ES" altLang="es-AR" sz="2800" dirty="0">
                <a:solidFill>
                  <a:srgbClr val="669900"/>
                </a:solidFill>
                <a:latin typeface="Bookman Old Style" panose="02050604050505020204" pitchFamily="18" charset="0"/>
              </a:rPr>
              <a:t>CRISIS CUALITATIVA</a:t>
            </a:r>
          </a:p>
        </p:txBody>
      </p:sp>
      <p:sp>
        <p:nvSpPr>
          <p:cNvPr id="96259" name="Rectangle 3">
            <a:extLst>
              <a:ext uri="{FF2B5EF4-FFF2-40B4-BE49-F238E27FC236}">
                <a16:creationId xmlns:a16="http://schemas.microsoft.com/office/drawing/2014/main" id="{09FDF8BA-8493-48DB-3EB5-F12B158071E3}"/>
              </a:ext>
            </a:extLst>
          </p:cNvPr>
          <p:cNvSpPr>
            <a:spLocks noChangeArrowheads="1"/>
          </p:cNvSpPr>
          <p:nvPr/>
        </p:nvSpPr>
        <p:spPr bwMode="auto">
          <a:xfrm>
            <a:off x="576263" y="1363891"/>
            <a:ext cx="8172450" cy="6027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nchor="ctr">
            <a:spAutoFit/>
          </a:bodyPr>
          <a:lstStyle>
            <a:lvl1pPr>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lnSpc>
                <a:spcPct val="130000"/>
              </a:lnSpc>
              <a:spcBef>
                <a:spcPct val="0"/>
              </a:spcBef>
              <a:buClrTx/>
              <a:buSzTx/>
              <a:buFontTx/>
              <a:buNone/>
            </a:pPr>
            <a:r>
              <a:rPr lang="es-AR" altLang="es-AR" sz="2800" b="0" dirty="0">
                <a:solidFill>
                  <a:srgbClr val="000000"/>
                </a:solidFill>
                <a:latin typeface="Bookman Old Style" panose="02050604050505020204" pitchFamily="18" charset="0"/>
              </a:rPr>
              <a:t>Falta de incentivos y capacitación.</a:t>
            </a:r>
            <a:endParaRPr lang="es-ES" altLang="es-AR" sz="2800" b="0" dirty="0">
              <a:solidFill>
                <a:srgbClr val="000000"/>
              </a:solidFill>
              <a:latin typeface="Bookman Old Style" panose="02050604050505020204" pitchFamily="18" charset="0"/>
            </a:endParaRPr>
          </a:p>
        </p:txBody>
      </p:sp>
      <p:sp>
        <p:nvSpPr>
          <p:cNvPr id="96260" name="Rectangle 4">
            <a:extLst>
              <a:ext uri="{FF2B5EF4-FFF2-40B4-BE49-F238E27FC236}">
                <a16:creationId xmlns:a16="http://schemas.microsoft.com/office/drawing/2014/main" id="{32B8F96C-62BD-8DA0-3051-B27ED972D8CA}"/>
              </a:ext>
            </a:extLst>
          </p:cNvPr>
          <p:cNvSpPr>
            <a:spLocks noChangeArrowheads="1"/>
          </p:cNvSpPr>
          <p:nvPr/>
        </p:nvSpPr>
        <p:spPr bwMode="auto">
          <a:xfrm>
            <a:off x="539750" y="2397125"/>
            <a:ext cx="8064500" cy="1031875"/>
          </a:xfrm>
          <a:prstGeom prst="rect">
            <a:avLst/>
          </a:prstGeom>
          <a:noFill/>
          <a:ln w="12700" cap="sq">
            <a:noFill/>
            <a:miter lim="800000"/>
            <a:headEnd type="none" w="sm" len="sm"/>
            <a:tailEnd type="none" w="sm" len="sm"/>
          </a:ln>
          <a:effectLst/>
        </p:spPr>
        <p:txBody>
          <a:bodyPr anchor="ctr">
            <a:spAutoFit/>
          </a:bodyPr>
          <a:lstStyle/>
          <a:p>
            <a:pPr algn="just">
              <a:lnSpc>
                <a:spcPct val="110000"/>
              </a:lnSpc>
              <a:defRPr/>
            </a:pPr>
            <a:r>
              <a:rPr lang="es-ES" sz="2800" b="0" dirty="0">
                <a:latin typeface="Bookman Old Style" panose="02050604050505020204" pitchFamily="18" charset="0"/>
              </a:rPr>
              <a:t>Incapacidad de explicar el accionar (“siempre se hizo así”).</a:t>
            </a:r>
            <a:r>
              <a:rPr lang="es-ES" sz="2800" dirty="0">
                <a:effectLst>
                  <a:outerShdw blurRad="38100" dist="38100" dir="2700000" algn="tl">
                    <a:srgbClr val="FFFFFF"/>
                  </a:outerShdw>
                </a:effectLst>
                <a:latin typeface="Bookman Old Style" panose="02050604050505020204" pitchFamily="18" charset="0"/>
              </a:rPr>
              <a:t> </a:t>
            </a:r>
          </a:p>
        </p:txBody>
      </p:sp>
      <p:sp>
        <p:nvSpPr>
          <p:cNvPr id="96261" name="Rectangle 5">
            <a:extLst>
              <a:ext uri="{FF2B5EF4-FFF2-40B4-BE49-F238E27FC236}">
                <a16:creationId xmlns:a16="http://schemas.microsoft.com/office/drawing/2014/main" id="{CF04250C-D122-C8D6-DA10-FD0C6ED39ED4}"/>
              </a:ext>
            </a:extLst>
          </p:cNvPr>
          <p:cNvSpPr>
            <a:spLocks noChangeArrowheads="1"/>
          </p:cNvSpPr>
          <p:nvPr/>
        </p:nvSpPr>
        <p:spPr bwMode="auto">
          <a:xfrm>
            <a:off x="539750" y="3692525"/>
            <a:ext cx="8064500" cy="103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nchor="ctr">
            <a:spAutoFit/>
          </a:bodyPr>
          <a:lstStyle>
            <a:lvl1pPr>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lgn="just">
              <a:lnSpc>
                <a:spcPct val="110000"/>
              </a:lnSpc>
              <a:spcBef>
                <a:spcPct val="0"/>
              </a:spcBef>
              <a:buClrTx/>
              <a:buSzTx/>
              <a:buFontTx/>
              <a:buNone/>
            </a:pPr>
            <a:r>
              <a:rPr lang="es-AR" altLang="es-AR" sz="2800" b="0" dirty="0">
                <a:solidFill>
                  <a:srgbClr val="000000"/>
                </a:solidFill>
                <a:latin typeface="Bookman Old Style" panose="02050604050505020204" pitchFamily="18" charset="0"/>
              </a:rPr>
              <a:t>Desaliento por la vulneración de la carrera administrativa.</a:t>
            </a:r>
            <a:endParaRPr lang="es-ES" altLang="es-AR" sz="2800" b="0" dirty="0">
              <a:solidFill>
                <a:srgbClr val="000000"/>
              </a:solidFill>
              <a:latin typeface="Bookman Old Style" panose="02050604050505020204" pitchFamily="18" charset="0"/>
            </a:endParaRPr>
          </a:p>
        </p:txBody>
      </p:sp>
      <p:sp>
        <p:nvSpPr>
          <p:cNvPr id="96262" name="Rectangle 6">
            <a:extLst>
              <a:ext uri="{FF2B5EF4-FFF2-40B4-BE49-F238E27FC236}">
                <a16:creationId xmlns:a16="http://schemas.microsoft.com/office/drawing/2014/main" id="{081D2CD2-B778-D333-9FDF-E34972FDA4F0}"/>
              </a:ext>
            </a:extLst>
          </p:cNvPr>
          <p:cNvSpPr>
            <a:spLocks noChangeArrowheads="1"/>
          </p:cNvSpPr>
          <p:nvPr/>
        </p:nvSpPr>
        <p:spPr bwMode="auto">
          <a:xfrm>
            <a:off x="539750" y="4767777"/>
            <a:ext cx="8064500" cy="11610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nchor="ctr">
            <a:spAutoFit/>
          </a:bodyPr>
          <a:lstStyle>
            <a:lvl1pPr>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lgn="just">
              <a:lnSpc>
                <a:spcPct val="130000"/>
              </a:lnSpc>
              <a:spcBef>
                <a:spcPct val="0"/>
              </a:spcBef>
              <a:buClrTx/>
              <a:buSzTx/>
              <a:buFontTx/>
              <a:buNone/>
            </a:pPr>
            <a:r>
              <a:rPr lang="es-AR" altLang="es-AR" sz="2800" b="0" dirty="0">
                <a:solidFill>
                  <a:srgbClr val="000000"/>
                </a:solidFill>
                <a:latin typeface="Bookman Old Style" panose="02050604050505020204" pitchFamily="18" charset="0"/>
              </a:rPr>
              <a:t>Inexistencia de un sistema de premios y castigos.</a:t>
            </a:r>
            <a:endParaRPr lang="es-ES" altLang="es-AR" sz="2800" b="0" dirty="0">
              <a:solidFill>
                <a:srgbClr val="000000"/>
              </a:solidFill>
              <a:latin typeface="Bookman Old Style" panose="020506040505050202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96258"/>
                                        </p:tgtEl>
                                        <p:attrNameLst>
                                          <p:attrName>style.visibility</p:attrName>
                                        </p:attrNameLst>
                                      </p:cBhvr>
                                      <p:to>
                                        <p:strVal val="visible"/>
                                      </p:to>
                                    </p:set>
                                    <p:anim calcmode="lin" valueType="num">
                                      <p:cBhvr additive="base">
                                        <p:cTn id="7" dur="500" fill="hold"/>
                                        <p:tgtEl>
                                          <p:spTgt spid="96258"/>
                                        </p:tgtEl>
                                        <p:attrNameLst>
                                          <p:attrName>ppt_x</p:attrName>
                                        </p:attrNameLst>
                                      </p:cBhvr>
                                      <p:tavLst>
                                        <p:tav tm="0">
                                          <p:val>
                                            <p:strVal val="0-#ppt_w/2"/>
                                          </p:val>
                                        </p:tav>
                                        <p:tav tm="100000">
                                          <p:val>
                                            <p:strVal val="#ppt_x"/>
                                          </p:val>
                                        </p:tav>
                                      </p:tavLst>
                                    </p:anim>
                                    <p:anim calcmode="lin" valueType="num">
                                      <p:cBhvr additive="base">
                                        <p:cTn id="8" dur="500" fill="hold"/>
                                        <p:tgtEl>
                                          <p:spTgt spid="9625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96259"/>
                                        </p:tgtEl>
                                        <p:attrNameLst>
                                          <p:attrName>style.visibility</p:attrName>
                                        </p:attrNameLst>
                                      </p:cBhvr>
                                      <p:to>
                                        <p:strVal val="visible"/>
                                      </p:to>
                                    </p:set>
                                    <p:anim calcmode="lin" valueType="num">
                                      <p:cBhvr additive="base">
                                        <p:cTn id="13" dur="500" fill="hold"/>
                                        <p:tgtEl>
                                          <p:spTgt spid="96259"/>
                                        </p:tgtEl>
                                        <p:attrNameLst>
                                          <p:attrName>ppt_x</p:attrName>
                                        </p:attrNameLst>
                                      </p:cBhvr>
                                      <p:tavLst>
                                        <p:tav tm="0">
                                          <p:val>
                                            <p:strVal val="0-#ppt_w/2"/>
                                          </p:val>
                                        </p:tav>
                                        <p:tav tm="100000">
                                          <p:val>
                                            <p:strVal val="#ppt_x"/>
                                          </p:val>
                                        </p:tav>
                                      </p:tavLst>
                                    </p:anim>
                                    <p:anim calcmode="lin" valueType="num">
                                      <p:cBhvr additive="base">
                                        <p:cTn id="14" dur="500" fill="hold"/>
                                        <p:tgtEl>
                                          <p:spTgt spid="96259"/>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nodeType="clickEffect">
                                  <p:stCondLst>
                                    <p:cond delay="0"/>
                                  </p:stCondLst>
                                  <p:childTnLst>
                                    <p:set>
                                      <p:cBhvr>
                                        <p:cTn id="18" dur="1" fill="hold">
                                          <p:stCondLst>
                                            <p:cond delay="0"/>
                                          </p:stCondLst>
                                        </p:cTn>
                                        <p:tgtEl>
                                          <p:spTgt spid="96260"/>
                                        </p:tgtEl>
                                        <p:attrNameLst>
                                          <p:attrName>style.visibility</p:attrName>
                                        </p:attrNameLst>
                                      </p:cBhvr>
                                      <p:to>
                                        <p:strVal val="visible"/>
                                      </p:to>
                                    </p:set>
                                    <p:anim calcmode="lin" valueType="num">
                                      <p:cBhvr additive="base">
                                        <p:cTn id="19" dur="500" fill="hold"/>
                                        <p:tgtEl>
                                          <p:spTgt spid="96260"/>
                                        </p:tgtEl>
                                        <p:attrNameLst>
                                          <p:attrName>ppt_x</p:attrName>
                                        </p:attrNameLst>
                                      </p:cBhvr>
                                      <p:tavLst>
                                        <p:tav tm="0">
                                          <p:val>
                                            <p:strVal val="1+#ppt_w/2"/>
                                          </p:val>
                                        </p:tav>
                                        <p:tav tm="100000">
                                          <p:val>
                                            <p:strVal val="#ppt_x"/>
                                          </p:val>
                                        </p:tav>
                                      </p:tavLst>
                                    </p:anim>
                                    <p:anim calcmode="lin" valueType="num">
                                      <p:cBhvr additive="base">
                                        <p:cTn id="20" dur="500" fill="hold"/>
                                        <p:tgtEl>
                                          <p:spTgt spid="96260"/>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nodeType="clickEffect">
                                  <p:stCondLst>
                                    <p:cond delay="0"/>
                                  </p:stCondLst>
                                  <p:childTnLst>
                                    <p:set>
                                      <p:cBhvr>
                                        <p:cTn id="24" dur="1" fill="hold">
                                          <p:stCondLst>
                                            <p:cond delay="0"/>
                                          </p:stCondLst>
                                        </p:cTn>
                                        <p:tgtEl>
                                          <p:spTgt spid="96261"/>
                                        </p:tgtEl>
                                        <p:attrNameLst>
                                          <p:attrName>style.visibility</p:attrName>
                                        </p:attrNameLst>
                                      </p:cBhvr>
                                      <p:to>
                                        <p:strVal val="visible"/>
                                      </p:to>
                                    </p:set>
                                    <p:anim calcmode="lin" valueType="num">
                                      <p:cBhvr additive="base">
                                        <p:cTn id="25" dur="500" fill="hold"/>
                                        <p:tgtEl>
                                          <p:spTgt spid="96261"/>
                                        </p:tgtEl>
                                        <p:attrNameLst>
                                          <p:attrName>ppt_x</p:attrName>
                                        </p:attrNameLst>
                                      </p:cBhvr>
                                      <p:tavLst>
                                        <p:tav tm="0">
                                          <p:val>
                                            <p:strVal val="1+#ppt_w/2"/>
                                          </p:val>
                                        </p:tav>
                                        <p:tav tm="100000">
                                          <p:val>
                                            <p:strVal val="#ppt_x"/>
                                          </p:val>
                                        </p:tav>
                                      </p:tavLst>
                                    </p:anim>
                                    <p:anim calcmode="lin" valueType="num">
                                      <p:cBhvr additive="base">
                                        <p:cTn id="26" dur="500" fill="hold"/>
                                        <p:tgtEl>
                                          <p:spTgt spid="96261"/>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nodeType="clickEffect">
                                  <p:stCondLst>
                                    <p:cond delay="0"/>
                                  </p:stCondLst>
                                  <p:childTnLst>
                                    <p:set>
                                      <p:cBhvr>
                                        <p:cTn id="30" dur="1" fill="hold">
                                          <p:stCondLst>
                                            <p:cond delay="0"/>
                                          </p:stCondLst>
                                        </p:cTn>
                                        <p:tgtEl>
                                          <p:spTgt spid="96262"/>
                                        </p:tgtEl>
                                        <p:attrNameLst>
                                          <p:attrName>style.visibility</p:attrName>
                                        </p:attrNameLst>
                                      </p:cBhvr>
                                      <p:to>
                                        <p:strVal val="visible"/>
                                      </p:to>
                                    </p:set>
                                    <p:anim calcmode="lin" valueType="num">
                                      <p:cBhvr additive="base">
                                        <p:cTn id="31" dur="500" fill="hold"/>
                                        <p:tgtEl>
                                          <p:spTgt spid="96262"/>
                                        </p:tgtEl>
                                        <p:attrNameLst>
                                          <p:attrName>ppt_x</p:attrName>
                                        </p:attrNameLst>
                                      </p:cBhvr>
                                      <p:tavLst>
                                        <p:tav tm="0">
                                          <p:val>
                                            <p:strVal val="1+#ppt_w/2"/>
                                          </p:val>
                                        </p:tav>
                                        <p:tav tm="100000">
                                          <p:val>
                                            <p:strVal val="#ppt_x"/>
                                          </p:val>
                                        </p:tav>
                                      </p:tavLst>
                                    </p:anim>
                                    <p:anim calcmode="lin" valueType="num">
                                      <p:cBhvr additive="base">
                                        <p:cTn id="32" dur="500" fill="hold"/>
                                        <p:tgtEl>
                                          <p:spTgt spid="9626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8" grpId="0"/>
      <p:bldP spid="96259" grpId="0"/>
      <p:bldP spid="96260" grpId="0"/>
      <p:bldP spid="96261" grpId="0"/>
      <p:bldP spid="96262" grpId="0"/>
    </p:bldLst>
  </p:timing>
</p:sld>
</file>

<file path=ppt/slides/slide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97282" name="Rectangle 2">
            <a:extLst>
              <a:ext uri="{FF2B5EF4-FFF2-40B4-BE49-F238E27FC236}">
                <a16:creationId xmlns:a16="http://schemas.microsoft.com/office/drawing/2014/main" id="{7A298BBE-7429-F1E0-1ED7-857DA8EF21A3}"/>
              </a:ext>
            </a:extLst>
          </p:cNvPr>
          <p:cNvSpPr>
            <a:spLocks noGrp="1" noChangeArrowheads="1"/>
          </p:cNvSpPr>
          <p:nvPr>
            <p:ph type="body" idx="1"/>
          </p:nvPr>
        </p:nvSpPr>
        <p:spPr>
          <a:xfrm>
            <a:off x="649288" y="406400"/>
            <a:ext cx="7667625" cy="719138"/>
          </a:xfrm>
          <a:noFill/>
        </p:spPr>
        <p:txBody>
          <a:bodyPr/>
          <a:lstStyle/>
          <a:p>
            <a:pPr algn="ctr">
              <a:lnSpc>
                <a:spcPct val="110000"/>
              </a:lnSpc>
              <a:buClr>
                <a:srgbClr val="000000"/>
              </a:buClr>
              <a:buSzPct val="90000"/>
              <a:buFont typeface="Symbol" panose="05050102010706020507" pitchFamily="18" charset="2"/>
              <a:buNone/>
            </a:pPr>
            <a:r>
              <a:rPr lang="es-AR" altLang="es-AR" dirty="0">
                <a:solidFill>
                  <a:schemeClr val="tx2">
                    <a:lumMod val="60000"/>
                    <a:lumOff val="40000"/>
                  </a:schemeClr>
                </a:solidFill>
                <a:latin typeface="Bookman Old Style" panose="02050604050505020204" pitchFamily="18" charset="0"/>
              </a:rPr>
              <a:t>2. CAUSAS DE LA CRISIS</a:t>
            </a:r>
            <a:endParaRPr lang="es-ES" altLang="es-AR" dirty="0">
              <a:solidFill>
                <a:schemeClr val="tx2">
                  <a:lumMod val="60000"/>
                  <a:lumOff val="40000"/>
                </a:schemeClr>
              </a:solidFill>
              <a:latin typeface="Bookman Old Style" panose="02050604050505020204" pitchFamily="18" charset="0"/>
            </a:endParaRPr>
          </a:p>
        </p:txBody>
      </p:sp>
      <p:sp>
        <p:nvSpPr>
          <p:cNvPr id="97283" name="Rectangle 3">
            <a:extLst>
              <a:ext uri="{FF2B5EF4-FFF2-40B4-BE49-F238E27FC236}">
                <a16:creationId xmlns:a16="http://schemas.microsoft.com/office/drawing/2014/main" id="{4D5AD0E1-A12A-006A-FE32-EE7AD76C6785}"/>
              </a:ext>
            </a:extLst>
          </p:cNvPr>
          <p:cNvSpPr>
            <a:spLocks noChangeArrowheads="1"/>
          </p:cNvSpPr>
          <p:nvPr/>
        </p:nvSpPr>
        <p:spPr bwMode="auto">
          <a:xfrm>
            <a:off x="250825" y="2636838"/>
            <a:ext cx="2555875" cy="519112"/>
          </a:xfrm>
          <a:prstGeom prst="rect">
            <a:avLst/>
          </a:prstGeom>
          <a:noFill/>
          <a:ln w="12700" cap="sq">
            <a:noFill/>
            <a:miter lim="800000"/>
            <a:headEnd type="none" w="sm" len="sm"/>
            <a:tailEnd type="none" w="sm" len="sm"/>
          </a:ln>
          <a:effectLst/>
        </p:spPr>
        <p:txBody>
          <a:bodyPr anchor="ctr">
            <a:spAutoFit/>
          </a:bodyPr>
          <a:lstStyle/>
          <a:p>
            <a:pPr>
              <a:defRPr/>
            </a:pPr>
            <a:r>
              <a:rPr lang="es-AR" sz="2800" b="0" dirty="0">
                <a:latin typeface="Bookman Old Style" panose="02050604050505020204" pitchFamily="18" charset="0"/>
              </a:rPr>
              <a:t>Dos aspectos</a:t>
            </a:r>
            <a:r>
              <a:rPr lang="es-ES" sz="2800" dirty="0">
                <a:effectLst>
                  <a:outerShdw blurRad="38100" dist="38100" dir="2700000" algn="tl">
                    <a:srgbClr val="FFFFFF"/>
                  </a:outerShdw>
                </a:effectLst>
                <a:latin typeface="Bookman Old Style" panose="02050604050505020204" pitchFamily="18" charset="0"/>
              </a:rPr>
              <a:t> </a:t>
            </a:r>
          </a:p>
        </p:txBody>
      </p:sp>
      <p:sp>
        <p:nvSpPr>
          <p:cNvPr id="97284" name="Rectangle 4">
            <a:extLst>
              <a:ext uri="{FF2B5EF4-FFF2-40B4-BE49-F238E27FC236}">
                <a16:creationId xmlns:a16="http://schemas.microsoft.com/office/drawing/2014/main" id="{30D895D2-3DCB-B9DE-4AD2-FFA2C77F80DB}"/>
              </a:ext>
            </a:extLst>
          </p:cNvPr>
          <p:cNvSpPr>
            <a:spLocks noChangeArrowheads="1"/>
          </p:cNvSpPr>
          <p:nvPr/>
        </p:nvSpPr>
        <p:spPr bwMode="auto">
          <a:xfrm>
            <a:off x="3203575" y="1928020"/>
            <a:ext cx="3168650" cy="538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nchor="ctr">
            <a:spAutoFit/>
          </a:bodyPr>
          <a:lstStyle>
            <a:lvl1pPr marL="457200" indent="-457200">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lnSpc>
                <a:spcPct val="110000"/>
              </a:lnSpc>
              <a:spcBef>
                <a:spcPct val="0"/>
              </a:spcBef>
              <a:buClrTx/>
              <a:buSzTx/>
              <a:buFontTx/>
              <a:buNone/>
            </a:pPr>
            <a:r>
              <a:rPr lang="es-AR" altLang="es-AR" sz="2800" b="0" dirty="0">
                <a:solidFill>
                  <a:srgbClr val="000000"/>
                </a:solidFill>
                <a:latin typeface="Bookman Old Style" panose="02050604050505020204" pitchFamily="18" charset="0"/>
              </a:rPr>
              <a:t>a) Idoneidad</a:t>
            </a:r>
            <a:endParaRPr lang="es-ES" altLang="es-AR" sz="2800" b="0" dirty="0">
              <a:solidFill>
                <a:srgbClr val="000000"/>
              </a:solidFill>
              <a:latin typeface="Bookman Old Style" panose="02050604050505020204" pitchFamily="18" charset="0"/>
            </a:endParaRPr>
          </a:p>
        </p:txBody>
      </p:sp>
      <p:sp>
        <p:nvSpPr>
          <p:cNvPr id="97285" name="Rectangle 5">
            <a:extLst>
              <a:ext uri="{FF2B5EF4-FFF2-40B4-BE49-F238E27FC236}">
                <a16:creationId xmlns:a16="http://schemas.microsoft.com/office/drawing/2014/main" id="{184A9B16-1C4C-71B4-D3EF-9B20250F4357}"/>
              </a:ext>
            </a:extLst>
          </p:cNvPr>
          <p:cNvSpPr>
            <a:spLocks noChangeArrowheads="1"/>
          </p:cNvSpPr>
          <p:nvPr/>
        </p:nvSpPr>
        <p:spPr bwMode="auto">
          <a:xfrm>
            <a:off x="3203575" y="3527594"/>
            <a:ext cx="4103688" cy="536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nchor="ctr">
            <a:spAutoFit/>
          </a:bodyPr>
          <a:lstStyle>
            <a:lvl1pPr marL="457200" indent="-457200">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lnSpc>
                <a:spcPct val="110000"/>
              </a:lnSpc>
              <a:spcBef>
                <a:spcPct val="0"/>
              </a:spcBef>
              <a:buClrTx/>
              <a:buSzTx/>
              <a:buFontTx/>
              <a:buNone/>
            </a:pPr>
            <a:r>
              <a:rPr lang="es-AR" altLang="es-AR" sz="2800" b="0" dirty="0">
                <a:solidFill>
                  <a:srgbClr val="000000"/>
                </a:solidFill>
                <a:latin typeface="Bookman Old Style" panose="02050604050505020204" pitchFamily="18" charset="0"/>
              </a:rPr>
              <a:t>b) Estabilidad</a:t>
            </a:r>
            <a:endParaRPr lang="es-ES" altLang="es-AR" sz="2800" b="0" dirty="0">
              <a:solidFill>
                <a:srgbClr val="000000"/>
              </a:solidFill>
              <a:latin typeface="Bookman Old Style" panose="02050604050505020204" pitchFamily="18" charset="0"/>
            </a:endParaRPr>
          </a:p>
        </p:txBody>
      </p:sp>
      <p:sp>
        <p:nvSpPr>
          <p:cNvPr id="97289" name="AutoShape 9">
            <a:extLst>
              <a:ext uri="{FF2B5EF4-FFF2-40B4-BE49-F238E27FC236}">
                <a16:creationId xmlns:a16="http://schemas.microsoft.com/office/drawing/2014/main" id="{A6D269DA-FA83-2828-6025-B97E744E4CFD}"/>
              </a:ext>
            </a:extLst>
          </p:cNvPr>
          <p:cNvSpPr>
            <a:spLocks/>
          </p:cNvSpPr>
          <p:nvPr/>
        </p:nvSpPr>
        <p:spPr bwMode="auto">
          <a:xfrm>
            <a:off x="2771775" y="1773238"/>
            <a:ext cx="360363" cy="2376487"/>
          </a:xfrm>
          <a:prstGeom prst="leftBrace">
            <a:avLst>
              <a:gd name="adj1" fmla="val 54956"/>
              <a:gd name="adj2" fmla="val 50000"/>
            </a:avLst>
          </a:prstGeom>
          <a:noFill/>
          <a:ln w="12700" cap="sq">
            <a:solidFill>
              <a:schemeClr val="tx1"/>
            </a:solidFill>
            <a:round/>
            <a:headEnd type="none" w="sm" len="sm"/>
            <a:tailEnd type="none" w="sm" len="sm"/>
          </a:ln>
          <a:effectLst/>
        </p:spPr>
        <p:txBody>
          <a:bodyPr wrap="none" anchor="ctr"/>
          <a:lstStyle/>
          <a:p>
            <a:pPr>
              <a:defRPr/>
            </a:pPr>
            <a:endParaRPr lang="es-ES">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97282"/>
                                        </p:tgtEl>
                                        <p:attrNameLst>
                                          <p:attrName>style.visibility</p:attrName>
                                        </p:attrNameLst>
                                      </p:cBhvr>
                                      <p:to>
                                        <p:strVal val="visible"/>
                                      </p:to>
                                    </p:set>
                                    <p:anim calcmode="lin" valueType="num">
                                      <p:cBhvr additive="base">
                                        <p:cTn id="7" dur="500" fill="hold"/>
                                        <p:tgtEl>
                                          <p:spTgt spid="97282"/>
                                        </p:tgtEl>
                                        <p:attrNameLst>
                                          <p:attrName>ppt_x</p:attrName>
                                        </p:attrNameLst>
                                      </p:cBhvr>
                                      <p:tavLst>
                                        <p:tav tm="0">
                                          <p:val>
                                            <p:strVal val="0-#ppt_w/2"/>
                                          </p:val>
                                        </p:tav>
                                        <p:tav tm="100000">
                                          <p:val>
                                            <p:strVal val="#ppt_x"/>
                                          </p:val>
                                        </p:tav>
                                      </p:tavLst>
                                    </p:anim>
                                    <p:anim calcmode="lin" valueType="num">
                                      <p:cBhvr additive="base">
                                        <p:cTn id="8" dur="500" fill="hold"/>
                                        <p:tgtEl>
                                          <p:spTgt spid="9728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97283"/>
                                        </p:tgtEl>
                                        <p:attrNameLst>
                                          <p:attrName>style.visibility</p:attrName>
                                        </p:attrNameLst>
                                      </p:cBhvr>
                                      <p:to>
                                        <p:strVal val="visible"/>
                                      </p:to>
                                    </p:set>
                                    <p:anim calcmode="lin" valueType="num">
                                      <p:cBhvr additive="base">
                                        <p:cTn id="13" dur="500" fill="hold"/>
                                        <p:tgtEl>
                                          <p:spTgt spid="97283"/>
                                        </p:tgtEl>
                                        <p:attrNameLst>
                                          <p:attrName>ppt_x</p:attrName>
                                        </p:attrNameLst>
                                      </p:cBhvr>
                                      <p:tavLst>
                                        <p:tav tm="0">
                                          <p:val>
                                            <p:strVal val="0-#ppt_w/2"/>
                                          </p:val>
                                        </p:tav>
                                        <p:tav tm="100000">
                                          <p:val>
                                            <p:strVal val="#ppt_x"/>
                                          </p:val>
                                        </p:tav>
                                      </p:tavLst>
                                    </p:anim>
                                    <p:anim calcmode="lin" valueType="num">
                                      <p:cBhvr additive="base">
                                        <p:cTn id="14" dur="500" fill="hold"/>
                                        <p:tgtEl>
                                          <p:spTgt spid="97283"/>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nodeType="clickEffect">
                                  <p:stCondLst>
                                    <p:cond delay="0"/>
                                  </p:stCondLst>
                                  <p:childTnLst>
                                    <p:set>
                                      <p:cBhvr>
                                        <p:cTn id="18" dur="1" fill="hold">
                                          <p:stCondLst>
                                            <p:cond delay="0"/>
                                          </p:stCondLst>
                                        </p:cTn>
                                        <p:tgtEl>
                                          <p:spTgt spid="97289"/>
                                        </p:tgtEl>
                                        <p:attrNameLst>
                                          <p:attrName>style.visibility</p:attrName>
                                        </p:attrNameLst>
                                      </p:cBhvr>
                                      <p:to>
                                        <p:strVal val="visible"/>
                                      </p:to>
                                    </p:set>
                                    <p:anim calcmode="lin" valueType="num">
                                      <p:cBhvr additive="base">
                                        <p:cTn id="19" dur="500" fill="hold"/>
                                        <p:tgtEl>
                                          <p:spTgt spid="97289"/>
                                        </p:tgtEl>
                                        <p:attrNameLst>
                                          <p:attrName>ppt_x</p:attrName>
                                        </p:attrNameLst>
                                      </p:cBhvr>
                                      <p:tavLst>
                                        <p:tav tm="0">
                                          <p:val>
                                            <p:strVal val="1+#ppt_w/2"/>
                                          </p:val>
                                        </p:tav>
                                        <p:tav tm="100000">
                                          <p:val>
                                            <p:strVal val="#ppt_x"/>
                                          </p:val>
                                        </p:tav>
                                      </p:tavLst>
                                    </p:anim>
                                    <p:anim calcmode="lin" valueType="num">
                                      <p:cBhvr additive="base">
                                        <p:cTn id="20" dur="500" fill="hold"/>
                                        <p:tgtEl>
                                          <p:spTgt spid="97289"/>
                                        </p:tgtEl>
                                        <p:attrNameLst>
                                          <p:attrName>ppt_y</p:attrName>
                                        </p:attrNameLst>
                                      </p:cBhvr>
                                      <p:tavLst>
                                        <p:tav tm="0">
                                          <p:val>
                                            <p:strVal val="#ppt_y"/>
                                          </p:val>
                                        </p:tav>
                                        <p:tav tm="100000">
                                          <p:val>
                                            <p:strVal val="#ppt_y"/>
                                          </p:val>
                                        </p:tav>
                                      </p:tavLst>
                                    </p:anim>
                                  </p:childTnLst>
                                </p:cTn>
                              </p:par>
                              <p:par>
                                <p:cTn id="21" presetID="2" presetClass="entr" presetSubtype="2" fill="hold" nodeType="withEffect">
                                  <p:stCondLst>
                                    <p:cond delay="0"/>
                                  </p:stCondLst>
                                  <p:childTnLst>
                                    <p:set>
                                      <p:cBhvr>
                                        <p:cTn id="22" dur="1" fill="hold">
                                          <p:stCondLst>
                                            <p:cond delay="0"/>
                                          </p:stCondLst>
                                        </p:cTn>
                                        <p:tgtEl>
                                          <p:spTgt spid="97284"/>
                                        </p:tgtEl>
                                        <p:attrNameLst>
                                          <p:attrName>style.visibility</p:attrName>
                                        </p:attrNameLst>
                                      </p:cBhvr>
                                      <p:to>
                                        <p:strVal val="visible"/>
                                      </p:to>
                                    </p:set>
                                    <p:anim calcmode="lin" valueType="num">
                                      <p:cBhvr additive="base">
                                        <p:cTn id="23" dur="500" fill="hold"/>
                                        <p:tgtEl>
                                          <p:spTgt spid="97284"/>
                                        </p:tgtEl>
                                        <p:attrNameLst>
                                          <p:attrName>ppt_x</p:attrName>
                                        </p:attrNameLst>
                                      </p:cBhvr>
                                      <p:tavLst>
                                        <p:tav tm="0">
                                          <p:val>
                                            <p:strVal val="1+#ppt_w/2"/>
                                          </p:val>
                                        </p:tav>
                                        <p:tav tm="100000">
                                          <p:val>
                                            <p:strVal val="#ppt_x"/>
                                          </p:val>
                                        </p:tav>
                                      </p:tavLst>
                                    </p:anim>
                                    <p:anim calcmode="lin" valueType="num">
                                      <p:cBhvr additive="base">
                                        <p:cTn id="24" dur="500" fill="hold"/>
                                        <p:tgtEl>
                                          <p:spTgt spid="97284"/>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2" fill="hold" nodeType="clickEffect">
                                  <p:stCondLst>
                                    <p:cond delay="0"/>
                                  </p:stCondLst>
                                  <p:childTnLst>
                                    <p:set>
                                      <p:cBhvr>
                                        <p:cTn id="28" dur="1" fill="hold">
                                          <p:stCondLst>
                                            <p:cond delay="0"/>
                                          </p:stCondLst>
                                        </p:cTn>
                                        <p:tgtEl>
                                          <p:spTgt spid="97285"/>
                                        </p:tgtEl>
                                        <p:attrNameLst>
                                          <p:attrName>style.visibility</p:attrName>
                                        </p:attrNameLst>
                                      </p:cBhvr>
                                      <p:to>
                                        <p:strVal val="visible"/>
                                      </p:to>
                                    </p:set>
                                    <p:anim calcmode="lin" valueType="num">
                                      <p:cBhvr additive="base">
                                        <p:cTn id="29" dur="500" fill="hold"/>
                                        <p:tgtEl>
                                          <p:spTgt spid="97285"/>
                                        </p:tgtEl>
                                        <p:attrNameLst>
                                          <p:attrName>ppt_x</p:attrName>
                                        </p:attrNameLst>
                                      </p:cBhvr>
                                      <p:tavLst>
                                        <p:tav tm="0">
                                          <p:val>
                                            <p:strVal val="1+#ppt_w/2"/>
                                          </p:val>
                                        </p:tav>
                                        <p:tav tm="100000">
                                          <p:val>
                                            <p:strVal val="#ppt_x"/>
                                          </p:val>
                                        </p:tav>
                                      </p:tavLst>
                                    </p:anim>
                                    <p:anim calcmode="lin" valueType="num">
                                      <p:cBhvr additive="base">
                                        <p:cTn id="30" dur="500" fill="hold"/>
                                        <p:tgtEl>
                                          <p:spTgt spid="9728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2" grpId="0"/>
      <p:bldP spid="97283" grpId="0"/>
      <p:bldP spid="97284" grpId="0"/>
      <p:bldP spid="97285" grpId="0"/>
      <p:bldP spid="97289"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98306" name="Rectangle 2">
            <a:extLst>
              <a:ext uri="{FF2B5EF4-FFF2-40B4-BE49-F238E27FC236}">
                <a16:creationId xmlns:a16="http://schemas.microsoft.com/office/drawing/2014/main" id="{C1435EB2-3E56-8BA4-64F6-22EA5D3E9406}"/>
              </a:ext>
            </a:extLst>
          </p:cNvPr>
          <p:cNvSpPr>
            <a:spLocks noGrp="1" noChangeArrowheads="1"/>
          </p:cNvSpPr>
          <p:nvPr>
            <p:ph type="body" idx="1"/>
          </p:nvPr>
        </p:nvSpPr>
        <p:spPr>
          <a:xfrm>
            <a:off x="649288" y="-27384"/>
            <a:ext cx="7667625" cy="719138"/>
          </a:xfrm>
          <a:noFill/>
        </p:spPr>
        <p:txBody>
          <a:bodyPr/>
          <a:lstStyle/>
          <a:p>
            <a:pPr algn="ctr">
              <a:lnSpc>
                <a:spcPct val="110000"/>
              </a:lnSpc>
              <a:buClr>
                <a:srgbClr val="000000"/>
              </a:buClr>
              <a:buSzPct val="90000"/>
              <a:buFont typeface="Symbol" panose="05050102010706020507" pitchFamily="18" charset="2"/>
              <a:buNone/>
            </a:pPr>
            <a:r>
              <a:rPr lang="es-AR" altLang="es-AR" sz="2800" dirty="0">
                <a:solidFill>
                  <a:srgbClr val="000000"/>
                </a:solidFill>
                <a:latin typeface="Bookman Old Style" panose="02050604050505020204" pitchFamily="18" charset="0"/>
              </a:rPr>
              <a:t>a) IDONEIDAD</a:t>
            </a:r>
            <a:endParaRPr lang="es-ES" altLang="es-AR" sz="2800" dirty="0">
              <a:solidFill>
                <a:srgbClr val="000000"/>
              </a:solidFill>
              <a:latin typeface="Bookman Old Style" panose="02050604050505020204" pitchFamily="18" charset="0"/>
            </a:endParaRPr>
          </a:p>
        </p:txBody>
      </p:sp>
      <p:sp>
        <p:nvSpPr>
          <p:cNvPr id="98307" name="Rectangle 3">
            <a:extLst>
              <a:ext uri="{FF2B5EF4-FFF2-40B4-BE49-F238E27FC236}">
                <a16:creationId xmlns:a16="http://schemas.microsoft.com/office/drawing/2014/main" id="{9FA12F15-9284-9C49-F12C-757FED39CEAD}"/>
              </a:ext>
            </a:extLst>
          </p:cNvPr>
          <p:cNvSpPr>
            <a:spLocks noChangeArrowheads="1"/>
          </p:cNvSpPr>
          <p:nvPr/>
        </p:nvSpPr>
        <p:spPr bwMode="auto">
          <a:xfrm>
            <a:off x="215776" y="618634"/>
            <a:ext cx="871244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nchor="ctr">
            <a:spAutoFit/>
          </a:bodyPr>
          <a:lstStyle>
            <a:lvl1pPr>
              <a:spcBef>
                <a:spcPct val="20000"/>
              </a:spcBef>
              <a:buClr>
                <a:schemeClr val="accent2"/>
              </a:buClr>
              <a:buSzPct val="80000"/>
              <a:buFont typeface="Wingdings" panose="05000000000000000000" pitchFamily="2" charset="2"/>
              <a:buChar char="l"/>
              <a:defRPr kumimoji="1" sz="3200" b="1">
                <a:solidFill>
                  <a:schemeClr val="tx1"/>
                </a:solidFill>
                <a:latin typeface="Arial" panose="020B0604020202020204" pitchFamily="34" charset="0"/>
              </a:defRPr>
            </a:lvl1pPr>
            <a:lvl2pPr marL="742950" indent="-285750">
              <a:spcBef>
                <a:spcPct val="20000"/>
              </a:spcBef>
              <a:buChar char="–"/>
              <a:defRPr kumimoji="1" sz="2800" b="1">
                <a:solidFill>
                  <a:schemeClr val="tx1"/>
                </a:solidFill>
                <a:latin typeface="Arial" panose="020B0604020202020204" pitchFamily="34" charset="0"/>
              </a:defRPr>
            </a:lvl2pPr>
            <a:lvl3pPr marL="1143000" indent="-228600">
              <a:spcBef>
                <a:spcPct val="20000"/>
              </a:spcBef>
              <a:buClr>
                <a:schemeClr val="accent2"/>
              </a:buClr>
              <a:buChar char="•"/>
              <a:defRPr kumimoji="1" sz="2400" b="1">
                <a:solidFill>
                  <a:schemeClr val="tx1"/>
                </a:solidFill>
                <a:latin typeface="Arial" panose="020B0604020202020204" pitchFamily="34" charset="0"/>
              </a:defRPr>
            </a:lvl3pPr>
            <a:lvl4pPr marL="1600200" indent="-228600">
              <a:spcBef>
                <a:spcPct val="20000"/>
              </a:spcBef>
              <a:buChar char="–"/>
              <a:defRPr kumimoji="1" sz="2000" b="1">
                <a:solidFill>
                  <a:schemeClr val="tx1"/>
                </a:solidFill>
                <a:latin typeface="Arial" panose="020B0604020202020204" pitchFamily="34" charset="0"/>
              </a:defRPr>
            </a:lvl4pPr>
            <a:lvl5pPr marL="2057400" indent="-228600">
              <a:spcBef>
                <a:spcPct val="20000"/>
              </a:spcBef>
              <a:buClr>
                <a:schemeClr val="accent2"/>
              </a:buClr>
              <a:buChar char="•"/>
              <a:defRPr kumimoji="1" sz="2000" b="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Char char="•"/>
              <a:defRPr kumimoji="1" sz="2000" b="1">
                <a:solidFill>
                  <a:schemeClr val="tx1"/>
                </a:solidFill>
                <a:latin typeface="Arial" panose="020B0604020202020204" pitchFamily="34" charset="0"/>
              </a:defRPr>
            </a:lvl9pPr>
          </a:lstStyle>
          <a:p>
            <a:pPr>
              <a:spcBef>
                <a:spcPct val="0"/>
              </a:spcBef>
              <a:buClrTx/>
              <a:buSzTx/>
              <a:buFontTx/>
              <a:buNone/>
            </a:pPr>
            <a:r>
              <a:rPr lang="es-AR" altLang="es-AR" sz="2800" b="0" dirty="0">
                <a:solidFill>
                  <a:srgbClr val="000000"/>
                </a:solidFill>
                <a:latin typeface="Bookman Old Style" panose="02050604050505020204" pitchFamily="18" charset="0"/>
              </a:rPr>
              <a:t>El fenómeno del cambio (la “experiencia”)</a:t>
            </a:r>
            <a:endParaRPr lang="es-ES" altLang="es-AR" sz="2800" b="0" dirty="0">
              <a:solidFill>
                <a:srgbClr val="000000"/>
              </a:solidFill>
              <a:latin typeface="Bookman Old Style" panose="02050604050505020204" pitchFamily="18" charset="0"/>
            </a:endParaRPr>
          </a:p>
        </p:txBody>
      </p:sp>
      <p:sp>
        <p:nvSpPr>
          <p:cNvPr id="98308" name="Rectangle 4">
            <a:extLst>
              <a:ext uri="{FF2B5EF4-FFF2-40B4-BE49-F238E27FC236}">
                <a16:creationId xmlns:a16="http://schemas.microsoft.com/office/drawing/2014/main" id="{0207CEAA-4761-1AE2-D80A-49CF4484A584}"/>
              </a:ext>
            </a:extLst>
          </p:cNvPr>
          <p:cNvSpPr>
            <a:spLocks noChangeArrowheads="1"/>
          </p:cNvSpPr>
          <p:nvPr/>
        </p:nvSpPr>
        <p:spPr bwMode="auto">
          <a:xfrm>
            <a:off x="242642" y="2025908"/>
            <a:ext cx="8748712" cy="4832092"/>
          </a:xfrm>
          <a:prstGeom prst="rect">
            <a:avLst/>
          </a:prstGeom>
          <a:noFill/>
          <a:ln w="12700" cap="sq">
            <a:noFill/>
            <a:miter lim="800000"/>
            <a:headEnd type="none" w="sm" len="sm"/>
            <a:tailEnd type="none" w="sm" len="sm"/>
          </a:ln>
          <a:effectLst/>
        </p:spPr>
        <p:txBody>
          <a:bodyPr wrap="square" anchor="ctr">
            <a:spAutoFit/>
          </a:bodyPr>
          <a:lstStyle/>
          <a:p>
            <a:pPr algn="just"/>
            <a:r>
              <a:rPr lang="es-AR" sz="2800" b="0" dirty="0">
                <a:latin typeface="Bookman Old Style" panose="02050604050505020204" pitchFamily="18" charset="0"/>
              </a:rPr>
              <a:t>LEY 25.164, Art. 4:</a:t>
            </a:r>
          </a:p>
          <a:p>
            <a:pPr algn="just"/>
            <a:r>
              <a:rPr lang="es-AR" sz="2800" b="0" dirty="0">
                <a:latin typeface="Bookman Old Style" panose="02050604050505020204" pitchFamily="18" charset="0"/>
              </a:rPr>
              <a:t>b) Condiciones de conducta e idoneidad para el cargo, que se acreditará mediante los regímenes de selección que se establezcan, asegurando el principio de igualdad en el acceso a la función pública. El convenio colectivo de trabajo, deberá prever los mecanismos de participación y de control de las asociaciones sindicales en el cumplimiento de los criterios de selección y evaluación a fin de garantizar la efectiva igualdad de oportunidades.</a:t>
            </a:r>
          </a:p>
        </p:txBody>
      </p:sp>
      <p:sp>
        <p:nvSpPr>
          <p:cNvPr id="2" name="CuadroTexto 1">
            <a:extLst>
              <a:ext uri="{FF2B5EF4-FFF2-40B4-BE49-F238E27FC236}">
                <a16:creationId xmlns:a16="http://schemas.microsoft.com/office/drawing/2014/main" id="{21966A09-BCD4-573C-B18A-2C13FF05EAD8}"/>
              </a:ext>
            </a:extLst>
          </p:cNvPr>
          <p:cNvSpPr txBox="1"/>
          <p:nvPr/>
        </p:nvSpPr>
        <p:spPr>
          <a:xfrm>
            <a:off x="215776" y="1196752"/>
            <a:ext cx="8928472" cy="523220"/>
          </a:xfrm>
          <a:prstGeom prst="rect">
            <a:avLst/>
          </a:prstGeom>
          <a:noFill/>
        </p:spPr>
        <p:txBody>
          <a:bodyPr wrap="square" rtlCol="0">
            <a:spAutoFit/>
          </a:bodyPr>
          <a:lstStyle/>
          <a:p>
            <a:r>
              <a:rPr lang="es-ES" sz="2800" b="0" dirty="0">
                <a:latin typeface="Bookman Old Style" panose="02050604050505020204" pitchFamily="18" charset="0"/>
              </a:rPr>
              <a:t>Ausencia de reglamentación.</a:t>
            </a:r>
            <a:endParaRPr lang="es-AR" sz="2800" b="0" dirty="0">
              <a:latin typeface="Bookman Old Style" panose="020506040505050202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98306"/>
                                        </p:tgtEl>
                                        <p:attrNameLst>
                                          <p:attrName>style.visibility</p:attrName>
                                        </p:attrNameLst>
                                      </p:cBhvr>
                                      <p:to>
                                        <p:strVal val="visible"/>
                                      </p:to>
                                    </p:set>
                                    <p:anim calcmode="lin" valueType="num">
                                      <p:cBhvr additive="base">
                                        <p:cTn id="7" dur="500" fill="hold"/>
                                        <p:tgtEl>
                                          <p:spTgt spid="98306"/>
                                        </p:tgtEl>
                                        <p:attrNameLst>
                                          <p:attrName>ppt_x</p:attrName>
                                        </p:attrNameLst>
                                      </p:cBhvr>
                                      <p:tavLst>
                                        <p:tav tm="0">
                                          <p:val>
                                            <p:strVal val="0-#ppt_w/2"/>
                                          </p:val>
                                        </p:tav>
                                        <p:tav tm="100000">
                                          <p:val>
                                            <p:strVal val="#ppt_x"/>
                                          </p:val>
                                        </p:tav>
                                      </p:tavLst>
                                    </p:anim>
                                    <p:anim calcmode="lin" valueType="num">
                                      <p:cBhvr additive="base">
                                        <p:cTn id="8" dur="500" fill="hold"/>
                                        <p:tgtEl>
                                          <p:spTgt spid="9830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98307"/>
                                        </p:tgtEl>
                                        <p:attrNameLst>
                                          <p:attrName>style.visibility</p:attrName>
                                        </p:attrNameLst>
                                      </p:cBhvr>
                                      <p:to>
                                        <p:strVal val="visible"/>
                                      </p:to>
                                    </p:set>
                                    <p:anim calcmode="lin" valueType="num">
                                      <p:cBhvr additive="base">
                                        <p:cTn id="13" dur="500" fill="hold"/>
                                        <p:tgtEl>
                                          <p:spTgt spid="98307"/>
                                        </p:tgtEl>
                                        <p:attrNameLst>
                                          <p:attrName>ppt_x</p:attrName>
                                        </p:attrNameLst>
                                      </p:cBhvr>
                                      <p:tavLst>
                                        <p:tav tm="0">
                                          <p:val>
                                            <p:strVal val="0-#ppt_w/2"/>
                                          </p:val>
                                        </p:tav>
                                        <p:tav tm="100000">
                                          <p:val>
                                            <p:strVal val="#ppt_x"/>
                                          </p:val>
                                        </p:tav>
                                      </p:tavLst>
                                    </p:anim>
                                    <p:anim calcmode="lin" valueType="num">
                                      <p:cBhvr additive="base">
                                        <p:cTn id="14" dur="500" fill="hold"/>
                                        <p:tgtEl>
                                          <p:spTgt spid="98307"/>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2" fill="hold" nodeType="clickEffect">
                                  <p:stCondLst>
                                    <p:cond delay="0"/>
                                  </p:stCondLst>
                                  <p:childTnLst>
                                    <p:set>
                                      <p:cBhvr>
                                        <p:cTn id="22" dur="1" fill="hold">
                                          <p:stCondLst>
                                            <p:cond delay="0"/>
                                          </p:stCondLst>
                                        </p:cTn>
                                        <p:tgtEl>
                                          <p:spTgt spid="98308"/>
                                        </p:tgtEl>
                                        <p:attrNameLst>
                                          <p:attrName>style.visibility</p:attrName>
                                        </p:attrNameLst>
                                      </p:cBhvr>
                                      <p:to>
                                        <p:strVal val="visible"/>
                                      </p:to>
                                    </p:set>
                                    <p:anim calcmode="lin" valueType="num">
                                      <p:cBhvr additive="base">
                                        <p:cTn id="23" dur="500" fill="hold"/>
                                        <p:tgtEl>
                                          <p:spTgt spid="98308"/>
                                        </p:tgtEl>
                                        <p:attrNameLst>
                                          <p:attrName>ppt_x</p:attrName>
                                        </p:attrNameLst>
                                      </p:cBhvr>
                                      <p:tavLst>
                                        <p:tav tm="0">
                                          <p:val>
                                            <p:strVal val="1+#ppt_w/2"/>
                                          </p:val>
                                        </p:tav>
                                        <p:tav tm="100000">
                                          <p:val>
                                            <p:strVal val="#ppt_x"/>
                                          </p:val>
                                        </p:tav>
                                      </p:tavLst>
                                    </p:anim>
                                    <p:anim calcmode="lin" valueType="num">
                                      <p:cBhvr additive="base">
                                        <p:cTn id="24" dur="500" fill="hold"/>
                                        <p:tgtEl>
                                          <p:spTgt spid="9830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6" grpId="0"/>
      <p:bldP spid="98307" grpId="0"/>
      <p:bldP spid="98308" grpId="0"/>
      <p:bldP spid="2" grpId="0"/>
    </p:bldLst>
  </p:timing>
</p:sld>
</file>

<file path=ppt/theme/theme1.xml><?xml version="1.0" encoding="utf-8"?>
<a:theme xmlns:a="http://schemas.openxmlformats.org/drawingml/2006/main" name="Diseño predeterminado">
  <a:themeElements>
    <a:clrScheme name="">
      <a:dk1>
        <a:srgbClr val="000066"/>
      </a:dk1>
      <a:lt1>
        <a:srgbClr val="3366CC"/>
      </a:lt1>
      <a:dk2>
        <a:srgbClr val="003399"/>
      </a:dk2>
      <a:lt2>
        <a:srgbClr val="3399FF"/>
      </a:lt2>
      <a:accent1>
        <a:srgbClr val="CCFFFF"/>
      </a:accent1>
      <a:accent2>
        <a:srgbClr val="CCCCFF"/>
      </a:accent2>
      <a:accent3>
        <a:srgbClr val="ADB8E2"/>
      </a:accent3>
      <a:accent4>
        <a:srgbClr val="000056"/>
      </a:accent4>
      <a:accent5>
        <a:srgbClr val="E2FFFF"/>
      </a:accent5>
      <a:accent6>
        <a:srgbClr val="B9B9E7"/>
      </a:accent6>
      <a:hlink>
        <a:srgbClr val="CC99FF"/>
      </a:hlink>
      <a:folHlink>
        <a:srgbClr val="CCCCFF"/>
      </a:folHlink>
    </a:clrScheme>
    <a:fontScheme name="Diseño predeterminado">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sz="2400" b="1" i="0" u="none" strike="noStrike" cap="none" normalizeH="0" baseline="0" smtClean="0">
            <a:ln>
              <a:noFill/>
            </a:ln>
            <a:solidFill>
              <a:srgbClr val="000000"/>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sz="2400" b="1" i="0" u="none" strike="noStrike" cap="none" normalizeH="0" baseline="0" smtClean="0">
            <a:ln>
              <a:noFill/>
            </a:ln>
            <a:solidFill>
              <a:srgbClr val="000000"/>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Diseño predeterminado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Ocean</Template>
  <TotalTime>1507</TotalTime>
  <Words>1576</Words>
  <Application>Microsoft Office PowerPoint</Application>
  <PresentationFormat>Presentación en pantalla (4:3)</PresentationFormat>
  <Paragraphs>115</Paragraphs>
  <Slides>32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32</vt:i4>
      </vt:variant>
    </vt:vector>
  </HeadingPairs>
  <TitlesOfParts>
    <vt:vector size="38" baseType="lpstr">
      <vt:lpstr>Arial</vt:lpstr>
      <vt:lpstr>Bookman Old Style</vt:lpstr>
      <vt:lpstr>Symbol</vt:lpstr>
      <vt:lpstr>Times New Roman</vt:lpstr>
      <vt:lpstr>Wingdings</vt:lpstr>
      <vt:lpstr>Diseño predeterminado</vt:lpstr>
      <vt:lpstr>Dr. Alberto M. Sánchez</vt:lpstr>
      <vt:lpstr>1. CRISIS DEL EMPLEO PÚBLICO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PENAFLOR 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REPRODUCCION  ARTIFICIAL</dc:title>
  <dc:creator>pujfer</dc:creator>
  <cp:lastModifiedBy>Alberto M. Sánchez</cp:lastModifiedBy>
  <cp:revision>110</cp:revision>
  <cp:lastPrinted>2023-03-20T15:14:54Z</cp:lastPrinted>
  <dcterms:created xsi:type="dcterms:W3CDTF">2003-11-11T00:25:53Z</dcterms:created>
  <dcterms:modified xsi:type="dcterms:W3CDTF">2024-08-20T11:32:10Z</dcterms:modified>
</cp:coreProperties>
</file>