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72" r:id="rId6"/>
    <p:sldId id="290" r:id="rId7"/>
    <p:sldId id="276" r:id="rId8"/>
    <p:sldId id="28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9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A6A4C5-3874-48FE-AF28-3A9167B6999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6B27D63-25EB-4701-B4BB-1864C77B0625}">
      <dgm:prSet phldrT="[Texto]"/>
      <dgm:spPr/>
      <dgm:t>
        <a:bodyPr/>
        <a:lstStyle/>
        <a:p>
          <a:r>
            <a:rPr lang="es-ES" dirty="0" smtClean="0"/>
            <a:t>Vigencia</a:t>
          </a:r>
        </a:p>
        <a:p>
          <a:endParaRPr lang="es-ES" dirty="0"/>
        </a:p>
      </dgm:t>
    </dgm:pt>
    <dgm:pt modelId="{2ADF6C7E-31D5-4F7F-B5F5-26B09E32C80A}" type="parTrans" cxnId="{40768DD3-297F-4A71-900E-84CCA8BEA0CD}">
      <dgm:prSet/>
      <dgm:spPr/>
      <dgm:t>
        <a:bodyPr/>
        <a:lstStyle/>
        <a:p>
          <a:endParaRPr lang="es-ES"/>
        </a:p>
      </dgm:t>
    </dgm:pt>
    <dgm:pt modelId="{44815030-1318-4E89-9FB1-3C79A4CEC2E3}" type="sibTrans" cxnId="{40768DD3-297F-4A71-900E-84CCA8BEA0CD}">
      <dgm:prSet/>
      <dgm:spPr/>
      <dgm:t>
        <a:bodyPr/>
        <a:lstStyle/>
        <a:p>
          <a:endParaRPr lang="es-ES"/>
        </a:p>
      </dgm:t>
    </dgm:pt>
    <dgm:pt modelId="{6ADF9F80-7817-416C-91BA-E934FC3C0A67}">
      <dgm:prSet phldrT="[Texto]"/>
      <dgm:spPr/>
      <dgm:t>
        <a:bodyPr/>
        <a:lstStyle/>
        <a:p>
          <a:r>
            <a:rPr lang="es-ES" dirty="0" err="1" smtClean="0"/>
            <a:t>Dec</a:t>
          </a:r>
          <a:r>
            <a:rPr lang="es-ES" dirty="0" smtClean="0"/>
            <a:t> 70/23: a partir del 30/12/23</a:t>
          </a:r>
          <a:endParaRPr lang="es-ES" dirty="0"/>
        </a:p>
      </dgm:t>
    </dgm:pt>
    <dgm:pt modelId="{DFB07250-28EE-4B2B-A736-9BFE75B4CC11}" type="parTrans" cxnId="{62B231BF-1ADD-41D9-9848-E46ADC7EDF85}">
      <dgm:prSet/>
      <dgm:spPr/>
      <dgm:t>
        <a:bodyPr/>
        <a:lstStyle/>
        <a:p>
          <a:endParaRPr lang="es-ES"/>
        </a:p>
      </dgm:t>
    </dgm:pt>
    <dgm:pt modelId="{D3939D71-BF80-4EB6-BC66-E538E20617E7}" type="sibTrans" cxnId="{62B231BF-1ADD-41D9-9848-E46ADC7EDF85}">
      <dgm:prSet/>
      <dgm:spPr/>
      <dgm:t>
        <a:bodyPr/>
        <a:lstStyle/>
        <a:p>
          <a:endParaRPr lang="es-ES"/>
        </a:p>
      </dgm:t>
    </dgm:pt>
    <dgm:pt modelId="{FA5D5D5F-7A14-46B2-8F6F-17E4C5345203}">
      <dgm:prSet phldrT="[Texto]"/>
      <dgm:spPr/>
      <dgm:t>
        <a:bodyPr/>
        <a:lstStyle/>
        <a:p>
          <a:r>
            <a:rPr lang="es-ES" dirty="0" smtClean="0"/>
            <a:t>Ley bases a partir del 09/07/24</a:t>
          </a:r>
          <a:endParaRPr lang="es-ES" dirty="0"/>
        </a:p>
      </dgm:t>
    </dgm:pt>
    <dgm:pt modelId="{0AB33D5C-2F81-49C9-91FE-BCCCF4F60D28}" type="parTrans" cxnId="{ABC63713-259B-4C22-BF88-D895D7C3553E}">
      <dgm:prSet/>
      <dgm:spPr/>
      <dgm:t>
        <a:bodyPr/>
        <a:lstStyle/>
        <a:p>
          <a:endParaRPr lang="es-ES"/>
        </a:p>
      </dgm:t>
    </dgm:pt>
    <dgm:pt modelId="{868F1626-7189-4227-8339-FA5D4C28EBFC}" type="sibTrans" cxnId="{ABC63713-259B-4C22-BF88-D895D7C3553E}">
      <dgm:prSet/>
      <dgm:spPr/>
      <dgm:t>
        <a:bodyPr/>
        <a:lstStyle/>
        <a:p>
          <a:endParaRPr lang="es-ES"/>
        </a:p>
      </dgm:t>
    </dgm:pt>
    <dgm:pt modelId="{EDF42164-ED2F-49B6-BEEC-9AFABFFDA388}">
      <dgm:prSet phldrT="[Texto]"/>
      <dgm:spPr/>
      <dgm:t>
        <a:bodyPr/>
        <a:lstStyle/>
        <a:p>
          <a:r>
            <a:rPr lang="es-ES" dirty="0" smtClean="0"/>
            <a:t>Hasta cuando?</a:t>
          </a:r>
          <a:endParaRPr lang="es-ES" dirty="0"/>
        </a:p>
      </dgm:t>
    </dgm:pt>
    <dgm:pt modelId="{BB3B3131-A6CE-4754-A47A-659B8AFB1BE0}" type="parTrans" cxnId="{81E048F0-24F3-455F-9CD6-9D157BAAB647}">
      <dgm:prSet/>
      <dgm:spPr/>
      <dgm:t>
        <a:bodyPr/>
        <a:lstStyle/>
        <a:p>
          <a:endParaRPr lang="es-ES"/>
        </a:p>
      </dgm:t>
    </dgm:pt>
    <dgm:pt modelId="{0E0D8598-A6D5-47D3-A89F-81FC83CDA74C}" type="sibTrans" cxnId="{81E048F0-24F3-455F-9CD6-9D157BAAB647}">
      <dgm:prSet/>
      <dgm:spPr/>
      <dgm:t>
        <a:bodyPr/>
        <a:lstStyle/>
        <a:p>
          <a:endParaRPr lang="es-ES"/>
        </a:p>
      </dgm:t>
    </dgm:pt>
    <dgm:pt modelId="{0DD6CBBA-7684-48C9-97EE-E50B9AD7DD0E}">
      <dgm:prSet phldrT="[Texto]"/>
      <dgm:spPr/>
      <dgm:t>
        <a:bodyPr/>
        <a:lstStyle/>
        <a:p>
          <a:r>
            <a:rPr lang="es-ES" b="0" i="0" dirty="0" smtClean="0"/>
            <a:t>Debe ser rechazado por las 2 cámaras legislativas. Si sólo una de ellas lo aprueba, el decreto es válido.</a:t>
          </a:r>
          <a:endParaRPr lang="es-ES" dirty="0"/>
        </a:p>
      </dgm:t>
    </dgm:pt>
    <dgm:pt modelId="{6D2B3313-5CF7-48F4-9CAE-062AEF9CD409}" type="parTrans" cxnId="{C273DED4-8EB0-4094-B7FF-69E377B3CF5E}">
      <dgm:prSet/>
      <dgm:spPr/>
      <dgm:t>
        <a:bodyPr/>
        <a:lstStyle/>
        <a:p>
          <a:endParaRPr lang="es-ES"/>
        </a:p>
      </dgm:t>
    </dgm:pt>
    <dgm:pt modelId="{6911BF1E-4440-4A69-8507-437BA9588DED}" type="sibTrans" cxnId="{C273DED4-8EB0-4094-B7FF-69E377B3CF5E}">
      <dgm:prSet/>
      <dgm:spPr/>
      <dgm:t>
        <a:bodyPr/>
        <a:lstStyle/>
        <a:p>
          <a:endParaRPr lang="es-ES"/>
        </a:p>
      </dgm:t>
    </dgm:pt>
    <dgm:pt modelId="{9203D0D6-580A-4942-AF6E-D7AD05C71576}">
      <dgm:prSet phldrT="[Texto]"/>
      <dgm:spPr/>
      <dgm:t>
        <a:bodyPr/>
        <a:lstStyle/>
        <a:p>
          <a:r>
            <a:rPr lang="es-ES" dirty="0" smtClean="0"/>
            <a:t>Hasta su derogación sigue vigente. Y los derechos adquiridos son válidos.</a:t>
          </a:r>
          <a:endParaRPr lang="es-ES" dirty="0"/>
        </a:p>
      </dgm:t>
    </dgm:pt>
    <dgm:pt modelId="{67F125C3-37D8-4A5B-847D-092C471CC26D}" type="parTrans" cxnId="{8C3EF809-FFDA-4A20-8DA9-4220E379BB69}">
      <dgm:prSet/>
      <dgm:spPr/>
      <dgm:t>
        <a:bodyPr/>
        <a:lstStyle/>
        <a:p>
          <a:endParaRPr lang="es-ES"/>
        </a:p>
      </dgm:t>
    </dgm:pt>
    <dgm:pt modelId="{D7749605-4EDD-48F0-BC48-D3964C6EDD6D}" type="sibTrans" cxnId="{8C3EF809-FFDA-4A20-8DA9-4220E379BB69}">
      <dgm:prSet/>
      <dgm:spPr/>
      <dgm:t>
        <a:bodyPr/>
        <a:lstStyle/>
        <a:p>
          <a:endParaRPr lang="es-ES"/>
        </a:p>
      </dgm:t>
    </dgm:pt>
    <dgm:pt modelId="{DEA887BD-2638-423F-8DA2-8A156634B7DC}">
      <dgm:prSet phldrT="[Texto]"/>
      <dgm:spPr/>
      <dgm:t>
        <a:bodyPr/>
        <a:lstStyle/>
        <a:p>
          <a:endParaRPr lang="es-ES" dirty="0"/>
        </a:p>
      </dgm:t>
    </dgm:pt>
    <dgm:pt modelId="{B9AE5704-76D6-465C-AFEE-DCD3F4B6430A}" type="parTrans" cxnId="{1D7E8ED6-3590-4C6B-875D-64418F4D8479}">
      <dgm:prSet/>
      <dgm:spPr/>
    </dgm:pt>
    <dgm:pt modelId="{064E65EB-C797-4A79-AB99-6BFAAEC999BF}" type="sibTrans" cxnId="{1D7E8ED6-3590-4C6B-875D-64418F4D8479}">
      <dgm:prSet/>
      <dgm:spPr/>
    </dgm:pt>
    <dgm:pt modelId="{D42696A9-735C-44BC-9D6F-93890E4289F9}">
      <dgm:prSet phldrT="[Texto]"/>
      <dgm:spPr/>
      <dgm:t>
        <a:bodyPr/>
        <a:lstStyle/>
        <a:p>
          <a:endParaRPr lang="es-ES" dirty="0"/>
        </a:p>
      </dgm:t>
    </dgm:pt>
    <dgm:pt modelId="{B06ABF37-D44E-4643-B066-3987F542140B}" type="parTrans" cxnId="{D81AF24D-5755-4A44-8262-D9C6C325465A}">
      <dgm:prSet/>
      <dgm:spPr/>
    </dgm:pt>
    <dgm:pt modelId="{6B440709-8DC9-448B-8844-B925FCE4E316}" type="sibTrans" cxnId="{D81AF24D-5755-4A44-8262-D9C6C325465A}">
      <dgm:prSet/>
      <dgm:spPr/>
    </dgm:pt>
    <dgm:pt modelId="{E4D72B3E-C648-4A5E-ACA9-942F9DA61582}">
      <dgm:prSet phldrT="[Texto]"/>
      <dgm:spPr/>
      <dgm:t>
        <a:bodyPr/>
        <a:lstStyle/>
        <a:p>
          <a:r>
            <a:rPr lang="es-ES" dirty="0" smtClean="0"/>
            <a:t>Art. 7 CCYCN</a:t>
          </a:r>
          <a:endParaRPr lang="es-ES" dirty="0"/>
        </a:p>
      </dgm:t>
    </dgm:pt>
    <dgm:pt modelId="{E93F22A2-8851-49BF-80BC-422E0A951760}" type="parTrans" cxnId="{89AAF66B-7F23-4592-997F-76C7F70C2F6C}">
      <dgm:prSet/>
      <dgm:spPr/>
    </dgm:pt>
    <dgm:pt modelId="{582EE1C4-8B52-41C1-9096-CB1F10813485}" type="sibTrans" cxnId="{89AAF66B-7F23-4592-997F-76C7F70C2F6C}">
      <dgm:prSet/>
      <dgm:spPr/>
    </dgm:pt>
    <dgm:pt modelId="{ADC32F76-0A54-4EB9-8612-93260BC5D65A}">
      <dgm:prSet phldrT="[Texto]"/>
      <dgm:spPr/>
      <dgm:t>
        <a:bodyPr/>
        <a:lstStyle/>
        <a:p>
          <a:endParaRPr lang="es-ES" dirty="0"/>
        </a:p>
      </dgm:t>
    </dgm:pt>
    <dgm:pt modelId="{8C36EA9A-7168-4C08-A995-88B96B692C18}" type="parTrans" cxnId="{AD102A2A-505E-4FA5-996F-6F976FDE3140}">
      <dgm:prSet/>
      <dgm:spPr/>
    </dgm:pt>
    <dgm:pt modelId="{93041973-205D-4A00-A963-A726F6AC9DAF}" type="sibTrans" cxnId="{AD102A2A-505E-4FA5-996F-6F976FDE3140}">
      <dgm:prSet/>
      <dgm:spPr/>
    </dgm:pt>
    <dgm:pt modelId="{8921E6A0-2C22-47B1-893D-F739186742FF}" type="pres">
      <dgm:prSet presAssocID="{D6A6A4C5-3874-48FE-AF28-3A9167B6999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3548BF5B-D149-4BD6-98C2-380D156888CC}" type="pres">
      <dgm:prSet presAssocID="{66B27D63-25EB-4701-B4BB-1864C77B0625}" presName="linNode" presStyleCnt="0"/>
      <dgm:spPr/>
    </dgm:pt>
    <dgm:pt modelId="{9B81DEFE-AF44-43B8-B589-F1A53F9B029C}" type="pres">
      <dgm:prSet presAssocID="{66B27D63-25EB-4701-B4BB-1864C77B062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53B12B-107B-43F9-A333-DDDE2879159B}" type="pres">
      <dgm:prSet presAssocID="{66B27D63-25EB-4701-B4BB-1864C77B062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5894BD4-AB7B-4551-A0BE-8A8F4CC2798B}" type="pres">
      <dgm:prSet presAssocID="{44815030-1318-4E89-9FB1-3C79A4CEC2E3}" presName="spacing" presStyleCnt="0"/>
      <dgm:spPr/>
    </dgm:pt>
    <dgm:pt modelId="{1882D3FA-EBDF-471F-8291-48A8A672ABA0}" type="pres">
      <dgm:prSet presAssocID="{EDF42164-ED2F-49B6-BEEC-9AFABFFDA388}" presName="linNode" presStyleCnt="0"/>
      <dgm:spPr/>
    </dgm:pt>
    <dgm:pt modelId="{C8B9A6AE-A577-431C-B469-102B52F5618B}" type="pres">
      <dgm:prSet presAssocID="{EDF42164-ED2F-49B6-BEEC-9AFABFFDA38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20F01FA-565A-4F9B-AA32-7CAB73A9AD44}" type="pres">
      <dgm:prSet presAssocID="{EDF42164-ED2F-49B6-BEEC-9AFABFFDA388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AEAAC23-4F0A-4EDC-AAF9-97F56F1450AD}" type="presOf" srcId="{EDF42164-ED2F-49B6-BEEC-9AFABFFDA388}" destId="{C8B9A6AE-A577-431C-B469-102B52F5618B}" srcOrd="0" destOrd="0" presId="urn:microsoft.com/office/officeart/2005/8/layout/vList6"/>
    <dgm:cxn modelId="{6E857BA7-5ED4-4995-9B03-170A2329E548}" type="presOf" srcId="{9203D0D6-580A-4942-AF6E-D7AD05C71576}" destId="{020F01FA-565A-4F9B-AA32-7CAB73A9AD44}" srcOrd="0" destOrd="1" presId="urn:microsoft.com/office/officeart/2005/8/layout/vList6"/>
    <dgm:cxn modelId="{81E048F0-24F3-455F-9CD6-9D157BAAB647}" srcId="{D6A6A4C5-3874-48FE-AF28-3A9167B6999F}" destId="{EDF42164-ED2F-49B6-BEEC-9AFABFFDA388}" srcOrd="1" destOrd="0" parTransId="{BB3B3131-A6CE-4754-A47A-659B8AFB1BE0}" sibTransId="{0E0D8598-A6D5-47D3-A89F-81FC83CDA74C}"/>
    <dgm:cxn modelId="{90760A10-E75C-400F-8A19-D88161048791}" type="presOf" srcId="{E4D72B3E-C648-4A5E-ACA9-942F9DA61582}" destId="{F353B12B-107B-43F9-A333-DDDE2879159B}" srcOrd="0" destOrd="5" presId="urn:microsoft.com/office/officeart/2005/8/layout/vList6"/>
    <dgm:cxn modelId="{B914ED78-772E-4D11-951D-096D995D9A3A}" type="presOf" srcId="{DEA887BD-2638-423F-8DA2-8A156634B7DC}" destId="{F353B12B-107B-43F9-A333-DDDE2879159B}" srcOrd="0" destOrd="2" presId="urn:microsoft.com/office/officeart/2005/8/layout/vList6"/>
    <dgm:cxn modelId="{C273DED4-8EB0-4094-B7FF-69E377B3CF5E}" srcId="{EDF42164-ED2F-49B6-BEEC-9AFABFFDA388}" destId="{0DD6CBBA-7684-48C9-97EE-E50B9AD7DD0E}" srcOrd="0" destOrd="0" parTransId="{6D2B3313-5CF7-48F4-9CAE-062AEF9CD409}" sibTransId="{6911BF1E-4440-4A69-8507-437BA9588DED}"/>
    <dgm:cxn modelId="{0090D5CC-2167-4B15-9886-E6F0A710C5A1}" type="presOf" srcId="{D6A6A4C5-3874-48FE-AF28-3A9167B6999F}" destId="{8921E6A0-2C22-47B1-893D-F739186742FF}" srcOrd="0" destOrd="0" presId="urn:microsoft.com/office/officeart/2005/8/layout/vList6"/>
    <dgm:cxn modelId="{AD102A2A-505E-4FA5-996F-6F976FDE3140}" srcId="{66B27D63-25EB-4701-B4BB-1864C77B0625}" destId="{ADC32F76-0A54-4EB9-8612-93260BC5D65A}" srcOrd="4" destOrd="0" parTransId="{8C36EA9A-7168-4C08-A995-88B96B692C18}" sibTransId="{93041973-205D-4A00-A963-A726F6AC9DAF}"/>
    <dgm:cxn modelId="{89AAF66B-7F23-4592-997F-76C7F70C2F6C}" srcId="{66B27D63-25EB-4701-B4BB-1864C77B0625}" destId="{E4D72B3E-C648-4A5E-ACA9-942F9DA61582}" srcOrd="5" destOrd="0" parTransId="{E93F22A2-8851-49BF-80BC-422E0A951760}" sibTransId="{582EE1C4-8B52-41C1-9096-CB1F10813485}"/>
    <dgm:cxn modelId="{588A2A51-A688-473F-9F6B-6644DAD90856}" type="presOf" srcId="{66B27D63-25EB-4701-B4BB-1864C77B0625}" destId="{9B81DEFE-AF44-43B8-B589-F1A53F9B029C}" srcOrd="0" destOrd="0" presId="urn:microsoft.com/office/officeart/2005/8/layout/vList6"/>
    <dgm:cxn modelId="{8C3EF809-FFDA-4A20-8DA9-4220E379BB69}" srcId="{EDF42164-ED2F-49B6-BEEC-9AFABFFDA388}" destId="{9203D0D6-580A-4942-AF6E-D7AD05C71576}" srcOrd="1" destOrd="0" parTransId="{67F125C3-37D8-4A5B-847D-092C471CC26D}" sibTransId="{D7749605-4EDD-48F0-BC48-D3964C6EDD6D}"/>
    <dgm:cxn modelId="{40768DD3-297F-4A71-900E-84CCA8BEA0CD}" srcId="{D6A6A4C5-3874-48FE-AF28-3A9167B6999F}" destId="{66B27D63-25EB-4701-B4BB-1864C77B0625}" srcOrd="0" destOrd="0" parTransId="{2ADF6C7E-31D5-4F7F-B5F5-26B09E32C80A}" sibTransId="{44815030-1318-4E89-9FB1-3C79A4CEC2E3}"/>
    <dgm:cxn modelId="{F1E2A82F-C67A-4750-AAB7-36F28292F6A6}" type="presOf" srcId="{FA5D5D5F-7A14-46B2-8F6F-17E4C5345203}" destId="{F353B12B-107B-43F9-A333-DDDE2879159B}" srcOrd="0" destOrd="3" presId="urn:microsoft.com/office/officeart/2005/8/layout/vList6"/>
    <dgm:cxn modelId="{62B231BF-1ADD-41D9-9848-E46ADC7EDF85}" srcId="{66B27D63-25EB-4701-B4BB-1864C77B0625}" destId="{6ADF9F80-7817-416C-91BA-E934FC3C0A67}" srcOrd="1" destOrd="0" parTransId="{DFB07250-28EE-4B2B-A736-9BFE75B4CC11}" sibTransId="{D3939D71-BF80-4EB6-BC66-E538E20617E7}"/>
    <dgm:cxn modelId="{ABC63713-259B-4C22-BF88-D895D7C3553E}" srcId="{66B27D63-25EB-4701-B4BB-1864C77B0625}" destId="{FA5D5D5F-7A14-46B2-8F6F-17E4C5345203}" srcOrd="3" destOrd="0" parTransId="{0AB33D5C-2F81-49C9-91FE-BCCCF4F60D28}" sibTransId="{868F1626-7189-4227-8339-FA5D4C28EBFC}"/>
    <dgm:cxn modelId="{8A1DC093-F5A2-4A2E-B452-A459D52F5B40}" type="presOf" srcId="{6ADF9F80-7817-416C-91BA-E934FC3C0A67}" destId="{F353B12B-107B-43F9-A333-DDDE2879159B}" srcOrd="0" destOrd="1" presId="urn:microsoft.com/office/officeart/2005/8/layout/vList6"/>
    <dgm:cxn modelId="{40F7D0E1-659B-462F-A71A-37C244A0FA8F}" type="presOf" srcId="{0DD6CBBA-7684-48C9-97EE-E50B9AD7DD0E}" destId="{020F01FA-565A-4F9B-AA32-7CAB73A9AD44}" srcOrd="0" destOrd="0" presId="urn:microsoft.com/office/officeart/2005/8/layout/vList6"/>
    <dgm:cxn modelId="{1DD1DD7D-68F5-43C1-9D4A-EE73C56A8582}" type="presOf" srcId="{D42696A9-735C-44BC-9D6F-93890E4289F9}" destId="{F353B12B-107B-43F9-A333-DDDE2879159B}" srcOrd="0" destOrd="0" presId="urn:microsoft.com/office/officeart/2005/8/layout/vList6"/>
    <dgm:cxn modelId="{1D7E8ED6-3590-4C6B-875D-64418F4D8479}" srcId="{66B27D63-25EB-4701-B4BB-1864C77B0625}" destId="{DEA887BD-2638-423F-8DA2-8A156634B7DC}" srcOrd="2" destOrd="0" parTransId="{B9AE5704-76D6-465C-AFEE-DCD3F4B6430A}" sibTransId="{064E65EB-C797-4A79-AB99-6BFAAEC999BF}"/>
    <dgm:cxn modelId="{D81AF24D-5755-4A44-8262-D9C6C325465A}" srcId="{66B27D63-25EB-4701-B4BB-1864C77B0625}" destId="{D42696A9-735C-44BC-9D6F-93890E4289F9}" srcOrd="0" destOrd="0" parTransId="{B06ABF37-D44E-4643-B066-3987F542140B}" sibTransId="{6B440709-8DC9-448B-8844-B925FCE4E316}"/>
    <dgm:cxn modelId="{06FC8FE1-FF48-46F9-9899-B8A40DD06D9C}" type="presOf" srcId="{ADC32F76-0A54-4EB9-8612-93260BC5D65A}" destId="{F353B12B-107B-43F9-A333-DDDE2879159B}" srcOrd="0" destOrd="4" presId="urn:microsoft.com/office/officeart/2005/8/layout/vList6"/>
    <dgm:cxn modelId="{5BFFD8F7-0812-45F8-91E8-8FD72FB44CDE}" type="presParOf" srcId="{8921E6A0-2C22-47B1-893D-F739186742FF}" destId="{3548BF5B-D149-4BD6-98C2-380D156888CC}" srcOrd="0" destOrd="0" presId="urn:microsoft.com/office/officeart/2005/8/layout/vList6"/>
    <dgm:cxn modelId="{1C97FDE0-E1D7-44ED-92EB-C637C538AD0F}" type="presParOf" srcId="{3548BF5B-D149-4BD6-98C2-380D156888CC}" destId="{9B81DEFE-AF44-43B8-B589-F1A53F9B029C}" srcOrd="0" destOrd="0" presId="urn:microsoft.com/office/officeart/2005/8/layout/vList6"/>
    <dgm:cxn modelId="{B852C090-26B7-41BB-A280-55674D0704EE}" type="presParOf" srcId="{3548BF5B-D149-4BD6-98C2-380D156888CC}" destId="{F353B12B-107B-43F9-A333-DDDE2879159B}" srcOrd="1" destOrd="0" presId="urn:microsoft.com/office/officeart/2005/8/layout/vList6"/>
    <dgm:cxn modelId="{FE367EB3-81AD-4E80-80F9-96B1D40DC685}" type="presParOf" srcId="{8921E6A0-2C22-47B1-893D-F739186742FF}" destId="{95894BD4-AB7B-4551-A0BE-8A8F4CC2798B}" srcOrd="1" destOrd="0" presId="urn:microsoft.com/office/officeart/2005/8/layout/vList6"/>
    <dgm:cxn modelId="{345F0151-4982-40F6-9DAA-FDA16E4B66C9}" type="presParOf" srcId="{8921E6A0-2C22-47B1-893D-F739186742FF}" destId="{1882D3FA-EBDF-471F-8291-48A8A672ABA0}" srcOrd="2" destOrd="0" presId="urn:microsoft.com/office/officeart/2005/8/layout/vList6"/>
    <dgm:cxn modelId="{E2DF037D-5DE5-406A-92DA-CFE1683556CF}" type="presParOf" srcId="{1882D3FA-EBDF-471F-8291-48A8A672ABA0}" destId="{C8B9A6AE-A577-431C-B469-102B52F5618B}" srcOrd="0" destOrd="0" presId="urn:microsoft.com/office/officeart/2005/8/layout/vList6"/>
    <dgm:cxn modelId="{32DF444C-BE97-4E9C-A5C1-F2FB6727B580}" type="presParOf" srcId="{1882D3FA-EBDF-471F-8291-48A8A672ABA0}" destId="{020F01FA-565A-4F9B-AA32-7CAB73A9AD4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E7E2E-9132-46A7-A081-05EB5A4CF93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4E3DC1A-E3DC-4A6C-A1C1-E39885BF46ED}">
      <dgm:prSet phldrT="[Texto]"/>
      <dgm:spPr/>
      <dgm:t>
        <a:bodyPr/>
        <a:lstStyle/>
        <a:p>
          <a:r>
            <a:rPr lang="es-ES" dirty="0" smtClean="0"/>
            <a:t>Pronunciamientos judiciales</a:t>
          </a:r>
          <a:endParaRPr lang="es-ES" dirty="0"/>
        </a:p>
      </dgm:t>
    </dgm:pt>
    <dgm:pt modelId="{8D00BD4F-B58C-4C4F-93AB-222A62F16981}" type="parTrans" cxnId="{AD1F3EC8-FF59-409D-8C3E-C7301C0F418F}">
      <dgm:prSet/>
      <dgm:spPr/>
      <dgm:t>
        <a:bodyPr/>
        <a:lstStyle/>
        <a:p>
          <a:endParaRPr lang="es-ES"/>
        </a:p>
      </dgm:t>
    </dgm:pt>
    <dgm:pt modelId="{979F9FE7-C637-4426-BA4D-FB222BB05B60}" type="sibTrans" cxnId="{AD1F3EC8-FF59-409D-8C3E-C7301C0F418F}">
      <dgm:prSet/>
      <dgm:spPr/>
      <dgm:t>
        <a:bodyPr/>
        <a:lstStyle/>
        <a:p>
          <a:endParaRPr lang="es-ES"/>
        </a:p>
      </dgm:t>
    </dgm:pt>
    <dgm:pt modelId="{D6FEE42D-525D-4EFF-A966-E4814C7EF93A}">
      <dgm:prSet phldrT="[Texto]"/>
      <dgm:spPr/>
      <dgm:t>
        <a:bodyPr/>
        <a:lstStyle/>
        <a:p>
          <a:r>
            <a:rPr lang="es-ES" dirty="0" smtClean="0"/>
            <a:t>EFECTOS</a:t>
          </a:r>
          <a:endParaRPr lang="es-ES" dirty="0"/>
        </a:p>
      </dgm:t>
    </dgm:pt>
    <dgm:pt modelId="{D80E6189-A655-4580-A499-8F0DC80CBD91}" type="parTrans" cxnId="{F1079B07-6980-459D-B32C-C293887E174C}">
      <dgm:prSet/>
      <dgm:spPr/>
      <dgm:t>
        <a:bodyPr/>
        <a:lstStyle/>
        <a:p>
          <a:endParaRPr lang="es-ES"/>
        </a:p>
      </dgm:t>
    </dgm:pt>
    <dgm:pt modelId="{98D9AE30-9071-40EB-B859-824E2D261FF7}" type="sibTrans" cxnId="{F1079B07-6980-459D-B32C-C293887E174C}">
      <dgm:prSet/>
      <dgm:spPr/>
      <dgm:t>
        <a:bodyPr/>
        <a:lstStyle/>
        <a:p>
          <a:endParaRPr lang="es-ES"/>
        </a:p>
      </dgm:t>
    </dgm:pt>
    <dgm:pt modelId="{9453A5DE-A6CC-49FC-AB36-BD8507A113A2}">
      <dgm:prSet phldrT="[Texto]"/>
      <dgm:spPr/>
      <dgm:t>
        <a:bodyPr/>
        <a:lstStyle/>
        <a:p>
          <a:r>
            <a:rPr lang="es-ES" dirty="0" smtClean="0"/>
            <a:t>¿SUSPENSIÓN O NO?</a:t>
          </a:r>
          <a:endParaRPr lang="es-ES" dirty="0"/>
        </a:p>
      </dgm:t>
    </dgm:pt>
    <dgm:pt modelId="{EFBB573C-397B-42C8-9750-68655A9F7BB4}" type="parTrans" cxnId="{E8DE8C0A-F717-4D9D-93B0-09F69F69721D}">
      <dgm:prSet/>
      <dgm:spPr/>
      <dgm:t>
        <a:bodyPr/>
        <a:lstStyle/>
        <a:p>
          <a:endParaRPr lang="es-ES"/>
        </a:p>
      </dgm:t>
    </dgm:pt>
    <dgm:pt modelId="{AEB2D74F-C41A-47F4-BDA7-26F9BF517067}" type="sibTrans" cxnId="{E8DE8C0A-F717-4D9D-93B0-09F69F69721D}">
      <dgm:prSet/>
      <dgm:spPr/>
      <dgm:t>
        <a:bodyPr/>
        <a:lstStyle/>
        <a:p>
          <a:endParaRPr lang="es-ES"/>
        </a:p>
      </dgm:t>
    </dgm:pt>
    <dgm:pt modelId="{B0E477EB-B7C2-4AFE-9215-68570520BBF1}" type="pres">
      <dgm:prSet presAssocID="{E92E7E2E-9132-46A7-A081-05EB5A4CF931}" presName="CompostProcess" presStyleCnt="0">
        <dgm:presLayoutVars>
          <dgm:dir/>
          <dgm:resizeHandles val="exact"/>
        </dgm:presLayoutVars>
      </dgm:prSet>
      <dgm:spPr/>
    </dgm:pt>
    <dgm:pt modelId="{22BEA1A2-1D25-46E6-B042-79BCC8F72538}" type="pres">
      <dgm:prSet presAssocID="{E92E7E2E-9132-46A7-A081-05EB5A4CF931}" presName="arrow" presStyleLbl="bgShp" presStyleIdx="0" presStyleCnt="1"/>
      <dgm:spPr/>
    </dgm:pt>
    <dgm:pt modelId="{8FFB1C0A-62AF-4D8A-B350-A9AD639CF954}" type="pres">
      <dgm:prSet presAssocID="{E92E7E2E-9132-46A7-A081-05EB5A4CF931}" presName="linearProcess" presStyleCnt="0"/>
      <dgm:spPr/>
    </dgm:pt>
    <dgm:pt modelId="{7BA0E859-2C4A-4334-92FA-5BF1A3281AC8}" type="pres">
      <dgm:prSet presAssocID="{84E3DC1A-E3DC-4A6C-A1C1-E39885BF46E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631486D-834B-44F0-A7F5-45D391EEE140}" type="pres">
      <dgm:prSet presAssocID="{979F9FE7-C637-4426-BA4D-FB222BB05B60}" presName="sibTrans" presStyleCnt="0"/>
      <dgm:spPr/>
    </dgm:pt>
    <dgm:pt modelId="{39D1F4E4-D478-4A53-B9BD-9E5900670ACF}" type="pres">
      <dgm:prSet presAssocID="{D6FEE42D-525D-4EFF-A966-E4814C7EF93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C986B9-D1E1-4585-AC4B-4C281450B212}" type="pres">
      <dgm:prSet presAssocID="{98D9AE30-9071-40EB-B859-824E2D261FF7}" presName="sibTrans" presStyleCnt="0"/>
      <dgm:spPr/>
    </dgm:pt>
    <dgm:pt modelId="{9B3C7C9E-102D-40BA-AF75-C3CEE05C8BA9}" type="pres">
      <dgm:prSet presAssocID="{9453A5DE-A6CC-49FC-AB36-BD8507A113A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0495725-ADC9-412D-9DCF-C274D1F33993}" type="presOf" srcId="{E92E7E2E-9132-46A7-A081-05EB5A4CF931}" destId="{B0E477EB-B7C2-4AFE-9215-68570520BBF1}" srcOrd="0" destOrd="0" presId="urn:microsoft.com/office/officeart/2005/8/layout/hProcess9"/>
    <dgm:cxn modelId="{AD1F3EC8-FF59-409D-8C3E-C7301C0F418F}" srcId="{E92E7E2E-9132-46A7-A081-05EB5A4CF931}" destId="{84E3DC1A-E3DC-4A6C-A1C1-E39885BF46ED}" srcOrd="0" destOrd="0" parTransId="{8D00BD4F-B58C-4C4F-93AB-222A62F16981}" sibTransId="{979F9FE7-C637-4426-BA4D-FB222BB05B60}"/>
    <dgm:cxn modelId="{88CFDF6C-2353-4A10-8F7B-CC422D777828}" type="presOf" srcId="{D6FEE42D-525D-4EFF-A966-E4814C7EF93A}" destId="{39D1F4E4-D478-4A53-B9BD-9E5900670ACF}" srcOrd="0" destOrd="0" presId="urn:microsoft.com/office/officeart/2005/8/layout/hProcess9"/>
    <dgm:cxn modelId="{FFF3D197-ED42-48DB-9379-9379D8C56D8C}" type="presOf" srcId="{84E3DC1A-E3DC-4A6C-A1C1-E39885BF46ED}" destId="{7BA0E859-2C4A-4334-92FA-5BF1A3281AC8}" srcOrd="0" destOrd="0" presId="urn:microsoft.com/office/officeart/2005/8/layout/hProcess9"/>
    <dgm:cxn modelId="{E8DE8C0A-F717-4D9D-93B0-09F69F69721D}" srcId="{E92E7E2E-9132-46A7-A081-05EB5A4CF931}" destId="{9453A5DE-A6CC-49FC-AB36-BD8507A113A2}" srcOrd="2" destOrd="0" parTransId="{EFBB573C-397B-42C8-9750-68655A9F7BB4}" sibTransId="{AEB2D74F-C41A-47F4-BDA7-26F9BF517067}"/>
    <dgm:cxn modelId="{917B574B-CEE6-4A47-B837-81F5B2BA54A7}" type="presOf" srcId="{9453A5DE-A6CC-49FC-AB36-BD8507A113A2}" destId="{9B3C7C9E-102D-40BA-AF75-C3CEE05C8BA9}" srcOrd="0" destOrd="0" presId="urn:microsoft.com/office/officeart/2005/8/layout/hProcess9"/>
    <dgm:cxn modelId="{F1079B07-6980-459D-B32C-C293887E174C}" srcId="{E92E7E2E-9132-46A7-A081-05EB5A4CF931}" destId="{D6FEE42D-525D-4EFF-A966-E4814C7EF93A}" srcOrd="1" destOrd="0" parTransId="{D80E6189-A655-4580-A499-8F0DC80CBD91}" sibTransId="{98D9AE30-9071-40EB-B859-824E2D261FF7}"/>
    <dgm:cxn modelId="{1EBB7F79-589C-48DA-80C2-ADF64479ACAA}" type="presParOf" srcId="{B0E477EB-B7C2-4AFE-9215-68570520BBF1}" destId="{22BEA1A2-1D25-46E6-B042-79BCC8F72538}" srcOrd="0" destOrd="0" presId="urn:microsoft.com/office/officeart/2005/8/layout/hProcess9"/>
    <dgm:cxn modelId="{1D1CFFDD-B3C1-4F5D-A5D9-49ADFE2EA757}" type="presParOf" srcId="{B0E477EB-B7C2-4AFE-9215-68570520BBF1}" destId="{8FFB1C0A-62AF-4D8A-B350-A9AD639CF954}" srcOrd="1" destOrd="0" presId="urn:microsoft.com/office/officeart/2005/8/layout/hProcess9"/>
    <dgm:cxn modelId="{CB9D1CC4-B135-4EBB-9B45-E68235C986C8}" type="presParOf" srcId="{8FFB1C0A-62AF-4D8A-B350-A9AD639CF954}" destId="{7BA0E859-2C4A-4334-92FA-5BF1A3281AC8}" srcOrd="0" destOrd="0" presId="urn:microsoft.com/office/officeart/2005/8/layout/hProcess9"/>
    <dgm:cxn modelId="{E830BD2C-9172-4C2F-8126-2FAAE52F5E55}" type="presParOf" srcId="{8FFB1C0A-62AF-4D8A-B350-A9AD639CF954}" destId="{B631486D-834B-44F0-A7F5-45D391EEE140}" srcOrd="1" destOrd="0" presId="urn:microsoft.com/office/officeart/2005/8/layout/hProcess9"/>
    <dgm:cxn modelId="{F03B6123-1096-4EDC-A620-456C4E8496BD}" type="presParOf" srcId="{8FFB1C0A-62AF-4D8A-B350-A9AD639CF954}" destId="{39D1F4E4-D478-4A53-B9BD-9E5900670ACF}" srcOrd="2" destOrd="0" presId="urn:microsoft.com/office/officeart/2005/8/layout/hProcess9"/>
    <dgm:cxn modelId="{38CF260E-8D68-483E-A072-CD9999327599}" type="presParOf" srcId="{8FFB1C0A-62AF-4D8A-B350-A9AD639CF954}" destId="{34C986B9-D1E1-4585-AC4B-4C281450B212}" srcOrd="3" destOrd="0" presId="urn:microsoft.com/office/officeart/2005/8/layout/hProcess9"/>
    <dgm:cxn modelId="{14AB0839-6B40-437F-B7EF-59B7FE542708}" type="presParOf" srcId="{8FFB1C0A-62AF-4D8A-B350-A9AD639CF954}" destId="{9B3C7C9E-102D-40BA-AF75-C3CEE05C8BA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FBCAB0-F440-479B-B737-8358263F25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BB24D64D-BCC2-4127-977E-455C390628AC}">
      <dgm:prSet phldrT="[Texto]"/>
      <dgm:spPr/>
      <dgm:t>
        <a:bodyPr/>
        <a:lstStyle/>
        <a:p>
          <a:r>
            <a:rPr lang="es-ES" dirty="0" smtClean="0"/>
            <a:t>Art. 92 bis</a:t>
          </a:r>
        </a:p>
        <a:p>
          <a:r>
            <a:rPr lang="es-ES" dirty="0" smtClean="0"/>
            <a:t>DNU 70/23</a:t>
          </a:r>
        </a:p>
        <a:p>
          <a:r>
            <a:rPr lang="es-ES" dirty="0" smtClean="0"/>
            <a:t>30/12/23 a 8/07/24</a:t>
          </a:r>
          <a:endParaRPr lang="es-ES" dirty="0"/>
        </a:p>
      </dgm:t>
    </dgm:pt>
    <dgm:pt modelId="{9CF56013-78B0-4497-A92C-EE5FFDDC05C1}" type="parTrans" cxnId="{6E5F49DB-493C-4393-B247-73B5F8BE7846}">
      <dgm:prSet/>
      <dgm:spPr/>
      <dgm:t>
        <a:bodyPr/>
        <a:lstStyle/>
        <a:p>
          <a:endParaRPr lang="es-ES"/>
        </a:p>
      </dgm:t>
    </dgm:pt>
    <dgm:pt modelId="{DE4CA40B-43F0-431A-A7B4-1729CE626AC7}" type="sibTrans" cxnId="{6E5F49DB-493C-4393-B247-73B5F8BE7846}">
      <dgm:prSet/>
      <dgm:spPr/>
      <dgm:t>
        <a:bodyPr/>
        <a:lstStyle/>
        <a:p>
          <a:endParaRPr lang="es-ES"/>
        </a:p>
      </dgm:t>
    </dgm:pt>
    <dgm:pt modelId="{3F57FE8F-A9BB-4E9E-B45E-01F626B90D20}">
      <dgm:prSet phldrT="[Texto]"/>
      <dgm:spPr/>
      <dgm:t>
        <a:bodyPr/>
        <a:lstStyle/>
        <a:p>
          <a:r>
            <a:rPr lang="es-ES" dirty="0" smtClean="0"/>
            <a:t>Amplía el plazo a 8 meses</a:t>
          </a:r>
          <a:endParaRPr lang="es-ES" dirty="0"/>
        </a:p>
      </dgm:t>
    </dgm:pt>
    <dgm:pt modelId="{6D682EF2-D02F-4A23-A10A-0E50FCF019D1}" type="parTrans" cxnId="{AD56B3ED-7A25-421F-9F86-96DEE68DC6AB}">
      <dgm:prSet/>
      <dgm:spPr/>
      <dgm:t>
        <a:bodyPr/>
        <a:lstStyle/>
        <a:p>
          <a:endParaRPr lang="es-ES"/>
        </a:p>
      </dgm:t>
    </dgm:pt>
    <dgm:pt modelId="{65642D5F-EC07-401A-878D-FBF228CFADB8}" type="sibTrans" cxnId="{AD56B3ED-7A25-421F-9F86-96DEE68DC6AB}">
      <dgm:prSet/>
      <dgm:spPr/>
      <dgm:t>
        <a:bodyPr/>
        <a:lstStyle/>
        <a:p>
          <a:endParaRPr lang="es-ES"/>
        </a:p>
      </dgm:t>
    </dgm:pt>
    <dgm:pt modelId="{A2C84F9C-D745-439D-BD41-A7A27522CC61}">
      <dgm:prSet phldrT="[Texto]"/>
      <dgm:spPr/>
      <dgm:t>
        <a:bodyPr/>
        <a:lstStyle/>
        <a:p>
          <a:r>
            <a:rPr lang="es-ES" dirty="0" smtClean="0"/>
            <a:t>Elimina la pena por no registración acerca de la renuncia al período</a:t>
          </a:r>
          <a:endParaRPr lang="es-ES" dirty="0"/>
        </a:p>
      </dgm:t>
    </dgm:pt>
    <dgm:pt modelId="{B71C2CF2-D99D-4E17-9BE6-0F5CF07823BA}" type="parTrans" cxnId="{8FD65C21-7C15-4269-BF2C-A6461D388789}">
      <dgm:prSet/>
      <dgm:spPr/>
      <dgm:t>
        <a:bodyPr/>
        <a:lstStyle/>
        <a:p>
          <a:endParaRPr lang="es-ES"/>
        </a:p>
      </dgm:t>
    </dgm:pt>
    <dgm:pt modelId="{76ECA4E0-B913-4F1D-95C4-0218534C9C5D}" type="sibTrans" cxnId="{8FD65C21-7C15-4269-BF2C-A6461D388789}">
      <dgm:prSet/>
      <dgm:spPr/>
      <dgm:t>
        <a:bodyPr/>
        <a:lstStyle/>
        <a:p>
          <a:endParaRPr lang="es-ES"/>
        </a:p>
      </dgm:t>
    </dgm:pt>
    <dgm:pt modelId="{933F1229-3D2A-498D-9CCD-32C849CDF3DE}">
      <dgm:prSet/>
      <dgm:spPr/>
      <dgm:t>
        <a:bodyPr/>
        <a:lstStyle/>
        <a:p>
          <a:r>
            <a:rPr lang="es-ES" dirty="0" smtClean="0"/>
            <a:t>Elimina el inc. 7 sobre el tiempo de </a:t>
          </a:r>
          <a:r>
            <a:rPr lang="es-ES" dirty="0" err="1" smtClean="0"/>
            <a:t>sv</a:t>
          </a:r>
          <a:r>
            <a:rPr lang="es-ES" dirty="0" smtClean="0"/>
            <a:t>. (art. 18 LCT??)</a:t>
          </a:r>
          <a:endParaRPr lang="es-ES" dirty="0"/>
        </a:p>
      </dgm:t>
    </dgm:pt>
    <dgm:pt modelId="{67EABFA9-BCFC-4D2C-962C-115961E479DB}" type="parTrans" cxnId="{28103593-D184-4870-9DBF-517D95B5B9B9}">
      <dgm:prSet/>
      <dgm:spPr/>
      <dgm:t>
        <a:bodyPr/>
        <a:lstStyle/>
        <a:p>
          <a:endParaRPr lang="es-ES"/>
        </a:p>
      </dgm:t>
    </dgm:pt>
    <dgm:pt modelId="{E2B09E8D-557E-4D4A-87C8-CE88A9F692AB}" type="sibTrans" cxnId="{28103593-D184-4870-9DBF-517D95B5B9B9}">
      <dgm:prSet/>
      <dgm:spPr/>
    </dgm:pt>
    <dgm:pt modelId="{EA085E6B-A720-48FF-8487-F2D7405126BE}" type="pres">
      <dgm:prSet presAssocID="{97FBCAB0-F440-479B-B737-8358263F25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6FD7F7D-13F8-4181-B680-03628F1C3137}" type="pres">
      <dgm:prSet presAssocID="{BB24D64D-BCC2-4127-977E-455C390628AC}" presName="root1" presStyleCnt="0"/>
      <dgm:spPr/>
    </dgm:pt>
    <dgm:pt modelId="{712A76BF-2A87-4DF0-BF35-AB55D9940B70}" type="pres">
      <dgm:prSet presAssocID="{BB24D64D-BCC2-4127-977E-455C390628A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BA4F094-170A-4AA7-AF7C-E198001B4030}" type="pres">
      <dgm:prSet presAssocID="{BB24D64D-BCC2-4127-977E-455C390628AC}" presName="level2hierChild" presStyleCnt="0"/>
      <dgm:spPr/>
    </dgm:pt>
    <dgm:pt modelId="{92F58EBA-3A55-42AA-BC7E-D570441CEFA3}" type="pres">
      <dgm:prSet presAssocID="{6D682EF2-D02F-4A23-A10A-0E50FCF019D1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A1D58CA0-9A27-4A85-9C51-E9A501B712AC}" type="pres">
      <dgm:prSet presAssocID="{6D682EF2-D02F-4A23-A10A-0E50FCF019D1}" presName="connTx" presStyleLbl="parChTrans1D2" presStyleIdx="0" presStyleCnt="3"/>
      <dgm:spPr/>
      <dgm:t>
        <a:bodyPr/>
        <a:lstStyle/>
        <a:p>
          <a:endParaRPr lang="es-ES"/>
        </a:p>
      </dgm:t>
    </dgm:pt>
    <dgm:pt modelId="{D47D0B7B-0DDE-4421-887D-130C9A26CCCE}" type="pres">
      <dgm:prSet presAssocID="{3F57FE8F-A9BB-4E9E-B45E-01F626B90D20}" presName="root2" presStyleCnt="0"/>
      <dgm:spPr/>
    </dgm:pt>
    <dgm:pt modelId="{541B9A70-0A84-45A3-81BE-24AFA94233E9}" type="pres">
      <dgm:prSet presAssocID="{3F57FE8F-A9BB-4E9E-B45E-01F626B90D2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BBBAC79-63C0-4402-8E3F-DFBA76F0E14B}" type="pres">
      <dgm:prSet presAssocID="{3F57FE8F-A9BB-4E9E-B45E-01F626B90D20}" presName="level3hierChild" presStyleCnt="0"/>
      <dgm:spPr/>
    </dgm:pt>
    <dgm:pt modelId="{B8184D89-8604-4234-8B4C-80C1D9121A54}" type="pres">
      <dgm:prSet presAssocID="{B71C2CF2-D99D-4E17-9BE6-0F5CF07823BA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38077C9C-C775-4454-9E99-EC569A0178F1}" type="pres">
      <dgm:prSet presAssocID="{B71C2CF2-D99D-4E17-9BE6-0F5CF07823BA}" presName="connTx" presStyleLbl="parChTrans1D2" presStyleIdx="1" presStyleCnt="3"/>
      <dgm:spPr/>
      <dgm:t>
        <a:bodyPr/>
        <a:lstStyle/>
        <a:p>
          <a:endParaRPr lang="es-ES"/>
        </a:p>
      </dgm:t>
    </dgm:pt>
    <dgm:pt modelId="{C10DC1D2-2F68-49C8-986F-6DA4D87F1C7D}" type="pres">
      <dgm:prSet presAssocID="{A2C84F9C-D745-439D-BD41-A7A27522CC61}" presName="root2" presStyleCnt="0"/>
      <dgm:spPr/>
    </dgm:pt>
    <dgm:pt modelId="{B2DA74BC-789C-45E6-B1C9-2B1B812769C3}" type="pres">
      <dgm:prSet presAssocID="{A2C84F9C-D745-439D-BD41-A7A27522CC61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1E6A62-6EBE-42A3-9315-60C05158BC85}" type="pres">
      <dgm:prSet presAssocID="{A2C84F9C-D745-439D-BD41-A7A27522CC61}" presName="level3hierChild" presStyleCnt="0"/>
      <dgm:spPr/>
    </dgm:pt>
    <dgm:pt modelId="{E57B2FC6-485C-4D9E-9FA0-F3469354C825}" type="pres">
      <dgm:prSet presAssocID="{67EABFA9-BCFC-4D2C-962C-115961E479DB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29594414-B795-4458-AF6D-FC34F0D209A3}" type="pres">
      <dgm:prSet presAssocID="{67EABFA9-BCFC-4D2C-962C-115961E479DB}" presName="connTx" presStyleLbl="parChTrans1D2" presStyleIdx="2" presStyleCnt="3"/>
      <dgm:spPr/>
      <dgm:t>
        <a:bodyPr/>
        <a:lstStyle/>
        <a:p>
          <a:endParaRPr lang="es-ES"/>
        </a:p>
      </dgm:t>
    </dgm:pt>
    <dgm:pt modelId="{AC3BF2B1-4964-4DAC-9FC5-D944FA312432}" type="pres">
      <dgm:prSet presAssocID="{933F1229-3D2A-498D-9CCD-32C849CDF3DE}" presName="root2" presStyleCnt="0"/>
      <dgm:spPr/>
    </dgm:pt>
    <dgm:pt modelId="{CBE02E2E-290C-477E-B494-91E167FEAC03}" type="pres">
      <dgm:prSet presAssocID="{933F1229-3D2A-498D-9CCD-32C849CDF3D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EFE171A-4E50-4AB4-92D1-4500B7DF2BB8}" type="pres">
      <dgm:prSet presAssocID="{933F1229-3D2A-498D-9CCD-32C849CDF3DE}" presName="level3hierChild" presStyleCnt="0"/>
      <dgm:spPr/>
    </dgm:pt>
  </dgm:ptLst>
  <dgm:cxnLst>
    <dgm:cxn modelId="{28103593-D184-4870-9DBF-517D95B5B9B9}" srcId="{BB24D64D-BCC2-4127-977E-455C390628AC}" destId="{933F1229-3D2A-498D-9CCD-32C849CDF3DE}" srcOrd="2" destOrd="0" parTransId="{67EABFA9-BCFC-4D2C-962C-115961E479DB}" sibTransId="{E2B09E8D-557E-4D4A-87C8-CE88A9F692AB}"/>
    <dgm:cxn modelId="{AD56B3ED-7A25-421F-9F86-96DEE68DC6AB}" srcId="{BB24D64D-BCC2-4127-977E-455C390628AC}" destId="{3F57FE8F-A9BB-4E9E-B45E-01F626B90D20}" srcOrd="0" destOrd="0" parTransId="{6D682EF2-D02F-4A23-A10A-0E50FCF019D1}" sibTransId="{65642D5F-EC07-401A-878D-FBF228CFADB8}"/>
    <dgm:cxn modelId="{93B9DBBA-89F0-48F5-B2F1-BFEE01353654}" type="presOf" srcId="{97FBCAB0-F440-479B-B737-8358263F251E}" destId="{EA085E6B-A720-48FF-8487-F2D7405126BE}" srcOrd="0" destOrd="0" presId="urn:microsoft.com/office/officeart/2005/8/layout/hierarchy2"/>
    <dgm:cxn modelId="{3BBABF9A-90D4-4168-8B7F-F409BEADB635}" type="presOf" srcId="{BB24D64D-BCC2-4127-977E-455C390628AC}" destId="{712A76BF-2A87-4DF0-BF35-AB55D9940B70}" srcOrd="0" destOrd="0" presId="urn:microsoft.com/office/officeart/2005/8/layout/hierarchy2"/>
    <dgm:cxn modelId="{6E5F49DB-493C-4393-B247-73B5F8BE7846}" srcId="{97FBCAB0-F440-479B-B737-8358263F251E}" destId="{BB24D64D-BCC2-4127-977E-455C390628AC}" srcOrd="0" destOrd="0" parTransId="{9CF56013-78B0-4497-A92C-EE5FFDDC05C1}" sibTransId="{DE4CA40B-43F0-431A-A7B4-1729CE626AC7}"/>
    <dgm:cxn modelId="{252F2813-3742-4C14-BC97-D568B0EF5AC1}" type="presOf" srcId="{933F1229-3D2A-498D-9CCD-32C849CDF3DE}" destId="{CBE02E2E-290C-477E-B494-91E167FEAC03}" srcOrd="0" destOrd="0" presId="urn:microsoft.com/office/officeart/2005/8/layout/hierarchy2"/>
    <dgm:cxn modelId="{AE0DB573-91AA-4A64-AA24-84DD1AD65CCE}" type="presOf" srcId="{A2C84F9C-D745-439D-BD41-A7A27522CC61}" destId="{B2DA74BC-789C-45E6-B1C9-2B1B812769C3}" srcOrd="0" destOrd="0" presId="urn:microsoft.com/office/officeart/2005/8/layout/hierarchy2"/>
    <dgm:cxn modelId="{2BC3E54E-A40D-40A0-B107-D3DE5197AEAF}" type="presOf" srcId="{6D682EF2-D02F-4A23-A10A-0E50FCF019D1}" destId="{92F58EBA-3A55-42AA-BC7E-D570441CEFA3}" srcOrd="0" destOrd="0" presId="urn:microsoft.com/office/officeart/2005/8/layout/hierarchy2"/>
    <dgm:cxn modelId="{84C9703F-FEB3-4C53-A3CB-03FA7CA1BE28}" type="presOf" srcId="{3F57FE8F-A9BB-4E9E-B45E-01F626B90D20}" destId="{541B9A70-0A84-45A3-81BE-24AFA94233E9}" srcOrd="0" destOrd="0" presId="urn:microsoft.com/office/officeart/2005/8/layout/hierarchy2"/>
    <dgm:cxn modelId="{736F1445-ACDF-4DF2-AE1C-CCFA57CE1FAD}" type="presOf" srcId="{67EABFA9-BCFC-4D2C-962C-115961E479DB}" destId="{E57B2FC6-485C-4D9E-9FA0-F3469354C825}" srcOrd="0" destOrd="0" presId="urn:microsoft.com/office/officeart/2005/8/layout/hierarchy2"/>
    <dgm:cxn modelId="{B95CE0D4-61EB-4F7D-9F11-9B9708EE642E}" type="presOf" srcId="{B71C2CF2-D99D-4E17-9BE6-0F5CF07823BA}" destId="{B8184D89-8604-4234-8B4C-80C1D9121A54}" srcOrd="0" destOrd="0" presId="urn:microsoft.com/office/officeart/2005/8/layout/hierarchy2"/>
    <dgm:cxn modelId="{2B4E8419-D7E0-44A5-9842-5E7C56034E89}" type="presOf" srcId="{67EABFA9-BCFC-4D2C-962C-115961E479DB}" destId="{29594414-B795-4458-AF6D-FC34F0D209A3}" srcOrd="1" destOrd="0" presId="urn:microsoft.com/office/officeart/2005/8/layout/hierarchy2"/>
    <dgm:cxn modelId="{B9E32271-FA7E-4CC1-90CB-B3FC0489FAAD}" type="presOf" srcId="{6D682EF2-D02F-4A23-A10A-0E50FCF019D1}" destId="{A1D58CA0-9A27-4A85-9C51-E9A501B712AC}" srcOrd="1" destOrd="0" presId="urn:microsoft.com/office/officeart/2005/8/layout/hierarchy2"/>
    <dgm:cxn modelId="{D4C26AB1-EFE7-4864-B185-D2EF9152DD59}" type="presOf" srcId="{B71C2CF2-D99D-4E17-9BE6-0F5CF07823BA}" destId="{38077C9C-C775-4454-9E99-EC569A0178F1}" srcOrd="1" destOrd="0" presId="urn:microsoft.com/office/officeart/2005/8/layout/hierarchy2"/>
    <dgm:cxn modelId="{8FD65C21-7C15-4269-BF2C-A6461D388789}" srcId="{BB24D64D-BCC2-4127-977E-455C390628AC}" destId="{A2C84F9C-D745-439D-BD41-A7A27522CC61}" srcOrd="1" destOrd="0" parTransId="{B71C2CF2-D99D-4E17-9BE6-0F5CF07823BA}" sibTransId="{76ECA4E0-B913-4F1D-95C4-0218534C9C5D}"/>
    <dgm:cxn modelId="{AE3F7299-020E-4404-9B28-FA6471EE7A0B}" type="presParOf" srcId="{EA085E6B-A720-48FF-8487-F2D7405126BE}" destId="{56FD7F7D-13F8-4181-B680-03628F1C3137}" srcOrd="0" destOrd="0" presId="urn:microsoft.com/office/officeart/2005/8/layout/hierarchy2"/>
    <dgm:cxn modelId="{6AC5E73A-F5AF-4B74-A120-C884F67B4385}" type="presParOf" srcId="{56FD7F7D-13F8-4181-B680-03628F1C3137}" destId="{712A76BF-2A87-4DF0-BF35-AB55D9940B70}" srcOrd="0" destOrd="0" presId="urn:microsoft.com/office/officeart/2005/8/layout/hierarchy2"/>
    <dgm:cxn modelId="{770B11B6-2D9C-4FF0-A6E0-64ED4C4F99D3}" type="presParOf" srcId="{56FD7F7D-13F8-4181-B680-03628F1C3137}" destId="{8BA4F094-170A-4AA7-AF7C-E198001B4030}" srcOrd="1" destOrd="0" presId="urn:microsoft.com/office/officeart/2005/8/layout/hierarchy2"/>
    <dgm:cxn modelId="{36F90B34-59F7-4972-9F86-4430480621AD}" type="presParOf" srcId="{8BA4F094-170A-4AA7-AF7C-E198001B4030}" destId="{92F58EBA-3A55-42AA-BC7E-D570441CEFA3}" srcOrd="0" destOrd="0" presId="urn:microsoft.com/office/officeart/2005/8/layout/hierarchy2"/>
    <dgm:cxn modelId="{3D492E95-AB4A-4873-B4A2-D1BF3C9BA77F}" type="presParOf" srcId="{92F58EBA-3A55-42AA-BC7E-D570441CEFA3}" destId="{A1D58CA0-9A27-4A85-9C51-E9A501B712AC}" srcOrd="0" destOrd="0" presId="urn:microsoft.com/office/officeart/2005/8/layout/hierarchy2"/>
    <dgm:cxn modelId="{A33589AD-E768-4C06-9D3B-AA78A7B9DE65}" type="presParOf" srcId="{8BA4F094-170A-4AA7-AF7C-E198001B4030}" destId="{D47D0B7B-0DDE-4421-887D-130C9A26CCCE}" srcOrd="1" destOrd="0" presId="urn:microsoft.com/office/officeart/2005/8/layout/hierarchy2"/>
    <dgm:cxn modelId="{2120A398-834A-4E93-902D-CA4E7697C8AB}" type="presParOf" srcId="{D47D0B7B-0DDE-4421-887D-130C9A26CCCE}" destId="{541B9A70-0A84-45A3-81BE-24AFA94233E9}" srcOrd="0" destOrd="0" presId="urn:microsoft.com/office/officeart/2005/8/layout/hierarchy2"/>
    <dgm:cxn modelId="{BCB77052-A819-4234-ACE6-4E4FF2881ECB}" type="presParOf" srcId="{D47D0B7B-0DDE-4421-887D-130C9A26CCCE}" destId="{9BBBAC79-63C0-4402-8E3F-DFBA76F0E14B}" srcOrd="1" destOrd="0" presId="urn:microsoft.com/office/officeart/2005/8/layout/hierarchy2"/>
    <dgm:cxn modelId="{BA365753-C141-4D88-A89D-2DE2186A702D}" type="presParOf" srcId="{8BA4F094-170A-4AA7-AF7C-E198001B4030}" destId="{B8184D89-8604-4234-8B4C-80C1D9121A54}" srcOrd="2" destOrd="0" presId="urn:microsoft.com/office/officeart/2005/8/layout/hierarchy2"/>
    <dgm:cxn modelId="{096B87FE-E90C-4EA2-A877-46613EEFE75E}" type="presParOf" srcId="{B8184D89-8604-4234-8B4C-80C1D9121A54}" destId="{38077C9C-C775-4454-9E99-EC569A0178F1}" srcOrd="0" destOrd="0" presId="urn:microsoft.com/office/officeart/2005/8/layout/hierarchy2"/>
    <dgm:cxn modelId="{913919D5-A3E9-4EA4-AF95-BB0F6AB94751}" type="presParOf" srcId="{8BA4F094-170A-4AA7-AF7C-E198001B4030}" destId="{C10DC1D2-2F68-49C8-986F-6DA4D87F1C7D}" srcOrd="3" destOrd="0" presId="urn:microsoft.com/office/officeart/2005/8/layout/hierarchy2"/>
    <dgm:cxn modelId="{4C0392C6-10DA-430E-9271-089B35EA3518}" type="presParOf" srcId="{C10DC1D2-2F68-49C8-986F-6DA4D87F1C7D}" destId="{B2DA74BC-789C-45E6-B1C9-2B1B812769C3}" srcOrd="0" destOrd="0" presId="urn:microsoft.com/office/officeart/2005/8/layout/hierarchy2"/>
    <dgm:cxn modelId="{0748F99C-6C7F-416C-A129-C295140E6AC5}" type="presParOf" srcId="{C10DC1D2-2F68-49C8-986F-6DA4D87F1C7D}" destId="{E61E6A62-6EBE-42A3-9315-60C05158BC85}" srcOrd="1" destOrd="0" presId="urn:microsoft.com/office/officeart/2005/8/layout/hierarchy2"/>
    <dgm:cxn modelId="{B9391203-DDFD-4BB6-B00F-970FBE7AF84D}" type="presParOf" srcId="{8BA4F094-170A-4AA7-AF7C-E198001B4030}" destId="{E57B2FC6-485C-4D9E-9FA0-F3469354C825}" srcOrd="4" destOrd="0" presId="urn:microsoft.com/office/officeart/2005/8/layout/hierarchy2"/>
    <dgm:cxn modelId="{EEF6C310-56A8-4ACC-8D66-0AFFA2AD3949}" type="presParOf" srcId="{E57B2FC6-485C-4D9E-9FA0-F3469354C825}" destId="{29594414-B795-4458-AF6D-FC34F0D209A3}" srcOrd="0" destOrd="0" presId="urn:microsoft.com/office/officeart/2005/8/layout/hierarchy2"/>
    <dgm:cxn modelId="{C54D67D0-AEA8-42D5-9A6B-205B34F1012E}" type="presParOf" srcId="{8BA4F094-170A-4AA7-AF7C-E198001B4030}" destId="{AC3BF2B1-4964-4DAC-9FC5-D944FA312432}" srcOrd="5" destOrd="0" presId="urn:microsoft.com/office/officeart/2005/8/layout/hierarchy2"/>
    <dgm:cxn modelId="{30331871-0291-4BEC-A61B-797923C6FDAF}" type="presParOf" srcId="{AC3BF2B1-4964-4DAC-9FC5-D944FA312432}" destId="{CBE02E2E-290C-477E-B494-91E167FEAC03}" srcOrd="0" destOrd="0" presId="urn:microsoft.com/office/officeart/2005/8/layout/hierarchy2"/>
    <dgm:cxn modelId="{58920EB1-6891-4522-9198-38EAAC2976AF}" type="presParOf" srcId="{AC3BF2B1-4964-4DAC-9FC5-D944FA312432}" destId="{BEFE171A-4E50-4AB4-92D1-4500B7DF2BB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D54125-7468-4ED8-BF0A-FCF48F2670D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1DD5A1D-F534-4262-80A9-8957277ECB5F}">
      <dgm:prSet phldrT="[Texto]"/>
      <dgm:spPr/>
      <dgm:t>
        <a:bodyPr/>
        <a:lstStyle/>
        <a:p>
          <a:r>
            <a:rPr lang="es-ES" dirty="0" smtClean="0"/>
            <a:t>LEY BASES</a:t>
          </a:r>
        </a:p>
        <a:p>
          <a:r>
            <a:rPr lang="es-ES" dirty="0" smtClean="0"/>
            <a:t>09/07/24</a:t>
          </a:r>
          <a:endParaRPr lang="es-ES" dirty="0"/>
        </a:p>
      </dgm:t>
    </dgm:pt>
    <dgm:pt modelId="{E906A220-C23B-4432-A57B-689A6F079894}" type="parTrans" cxnId="{BACCA8AF-904E-442A-AA21-C80C257F5C5A}">
      <dgm:prSet/>
      <dgm:spPr/>
      <dgm:t>
        <a:bodyPr/>
        <a:lstStyle/>
        <a:p>
          <a:endParaRPr lang="es-ES"/>
        </a:p>
      </dgm:t>
    </dgm:pt>
    <dgm:pt modelId="{5E26F144-177F-417D-8BAE-E023D14F5B7B}" type="sibTrans" cxnId="{BACCA8AF-904E-442A-AA21-C80C257F5C5A}">
      <dgm:prSet/>
      <dgm:spPr/>
      <dgm:t>
        <a:bodyPr/>
        <a:lstStyle/>
        <a:p>
          <a:endParaRPr lang="es-ES"/>
        </a:p>
      </dgm:t>
    </dgm:pt>
    <dgm:pt modelId="{F1AB0986-F08A-433C-97CB-865FC49ADF18}">
      <dgm:prSet phldrT="[Texto]"/>
      <dgm:spPr/>
      <dgm:t>
        <a:bodyPr/>
        <a:lstStyle/>
        <a:p>
          <a:r>
            <a:rPr lang="es-ES" dirty="0" smtClean="0"/>
            <a:t>Hasta 5 </a:t>
          </a:r>
          <a:r>
            <a:rPr lang="es-ES" dirty="0" err="1" smtClean="0"/>
            <a:t>trab</a:t>
          </a:r>
          <a:r>
            <a:rPr lang="es-ES" dirty="0" smtClean="0"/>
            <a:t>: 1 AÑO</a:t>
          </a:r>
          <a:endParaRPr lang="es-ES" dirty="0"/>
        </a:p>
      </dgm:t>
    </dgm:pt>
    <dgm:pt modelId="{B6268523-B5B6-48CB-B1E3-C307CAC661D0}" type="parTrans" cxnId="{A8D0385A-3690-4C44-8DBA-C0AE1B5D653E}">
      <dgm:prSet/>
      <dgm:spPr/>
      <dgm:t>
        <a:bodyPr/>
        <a:lstStyle/>
        <a:p>
          <a:endParaRPr lang="es-ES"/>
        </a:p>
      </dgm:t>
    </dgm:pt>
    <dgm:pt modelId="{EF568052-E229-4781-AF64-96D78CFA599D}" type="sibTrans" cxnId="{A8D0385A-3690-4C44-8DBA-C0AE1B5D653E}">
      <dgm:prSet/>
      <dgm:spPr/>
      <dgm:t>
        <a:bodyPr/>
        <a:lstStyle/>
        <a:p>
          <a:endParaRPr lang="es-ES"/>
        </a:p>
      </dgm:t>
    </dgm:pt>
    <dgm:pt modelId="{D0890F20-E276-4B73-B4B5-3109EF168C12}">
      <dgm:prSet phldrT="[Texto]"/>
      <dgm:spPr/>
      <dgm:t>
        <a:bodyPr/>
        <a:lstStyle/>
        <a:p>
          <a:r>
            <a:rPr lang="es-ES" dirty="0" smtClean="0"/>
            <a:t>Se pena con la renuncia del periodo de prueba en caso de no registración </a:t>
          </a:r>
          <a:endParaRPr lang="es-ES" dirty="0"/>
        </a:p>
      </dgm:t>
    </dgm:pt>
    <dgm:pt modelId="{87DA5FAE-929C-4330-9AE0-F68AFDBBA57E}" type="parTrans" cxnId="{6CB2B81F-6BF7-4718-AA0C-C214B0172631}">
      <dgm:prSet/>
      <dgm:spPr/>
      <dgm:t>
        <a:bodyPr/>
        <a:lstStyle/>
        <a:p>
          <a:endParaRPr lang="es-ES"/>
        </a:p>
      </dgm:t>
    </dgm:pt>
    <dgm:pt modelId="{87130E33-C54F-4209-ABD1-B24DFB9A9802}" type="sibTrans" cxnId="{6CB2B81F-6BF7-4718-AA0C-C214B0172631}">
      <dgm:prSet/>
      <dgm:spPr/>
      <dgm:t>
        <a:bodyPr/>
        <a:lstStyle/>
        <a:p>
          <a:endParaRPr lang="es-ES"/>
        </a:p>
      </dgm:t>
    </dgm:pt>
    <dgm:pt modelId="{4EBE8A22-BB16-4E70-BE37-B34A8A4700F8}">
      <dgm:prSet/>
      <dgm:spPr/>
      <dgm:t>
        <a:bodyPr/>
        <a:lstStyle/>
        <a:p>
          <a:r>
            <a:rPr lang="es-ES" dirty="0" smtClean="0"/>
            <a:t>Negociación colectiva</a:t>
          </a:r>
          <a:endParaRPr lang="es-ES" dirty="0"/>
        </a:p>
      </dgm:t>
    </dgm:pt>
    <dgm:pt modelId="{CA4541FD-37F0-418B-9085-151996BDD805}" type="parTrans" cxnId="{4784ACD0-69D4-4814-A159-07F23F216AB6}">
      <dgm:prSet/>
      <dgm:spPr/>
      <dgm:t>
        <a:bodyPr/>
        <a:lstStyle/>
        <a:p>
          <a:endParaRPr lang="es-ES"/>
        </a:p>
      </dgm:t>
    </dgm:pt>
    <dgm:pt modelId="{B1A059DA-4475-4D65-86A2-4E581BBA8333}" type="sibTrans" cxnId="{4784ACD0-69D4-4814-A159-07F23F216AB6}">
      <dgm:prSet/>
      <dgm:spPr/>
      <dgm:t>
        <a:bodyPr/>
        <a:lstStyle/>
        <a:p>
          <a:endParaRPr lang="es-ES"/>
        </a:p>
      </dgm:t>
    </dgm:pt>
    <dgm:pt modelId="{97F678A2-7F6F-413F-9920-372CBBDF1E10}">
      <dgm:prSet/>
      <dgm:spPr/>
      <dgm:t>
        <a:bodyPr/>
        <a:lstStyle/>
        <a:p>
          <a:r>
            <a:rPr lang="es-ES" dirty="0" smtClean="0"/>
            <a:t>De 6 hasta 100 </a:t>
          </a:r>
          <a:r>
            <a:rPr lang="es-ES" dirty="0" err="1" smtClean="0"/>
            <a:t>trab</a:t>
          </a:r>
          <a:r>
            <a:rPr lang="es-ES" dirty="0" smtClean="0"/>
            <a:t>: 8 meses</a:t>
          </a:r>
          <a:endParaRPr lang="es-ES" dirty="0"/>
        </a:p>
      </dgm:t>
    </dgm:pt>
    <dgm:pt modelId="{7D564156-58C3-4BCD-AF2D-E60440B4426C}" type="parTrans" cxnId="{02F77B51-61E4-4850-9E6A-2952C8D3B358}">
      <dgm:prSet/>
      <dgm:spPr/>
      <dgm:t>
        <a:bodyPr/>
        <a:lstStyle/>
        <a:p>
          <a:endParaRPr lang="es-ES"/>
        </a:p>
      </dgm:t>
    </dgm:pt>
    <dgm:pt modelId="{AB2B65E0-A782-459D-9BE0-E6BF32096F41}" type="sibTrans" cxnId="{02F77B51-61E4-4850-9E6A-2952C8D3B358}">
      <dgm:prSet/>
      <dgm:spPr/>
      <dgm:t>
        <a:bodyPr/>
        <a:lstStyle/>
        <a:p>
          <a:endParaRPr lang="es-ES"/>
        </a:p>
      </dgm:t>
    </dgm:pt>
    <dgm:pt modelId="{810891B2-BBA2-42FB-ACB3-9FEF9F137D5E}">
      <dgm:prSet/>
      <dgm:spPr/>
      <dgm:t>
        <a:bodyPr/>
        <a:lstStyle/>
        <a:p>
          <a:r>
            <a:rPr lang="es-ES" dirty="0" smtClean="0"/>
            <a:t>REGLA: 6 MESES</a:t>
          </a:r>
          <a:endParaRPr lang="es-ES" dirty="0"/>
        </a:p>
      </dgm:t>
    </dgm:pt>
    <dgm:pt modelId="{8E9E6B7C-312E-4C44-96FF-6AD016A32634}" type="parTrans" cxnId="{26FB01B5-8F64-4A01-A8D2-7019A221B42F}">
      <dgm:prSet/>
      <dgm:spPr/>
      <dgm:t>
        <a:bodyPr/>
        <a:lstStyle/>
        <a:p>
          <a:endParaRPr lang="es-ES"/>
        </a:p>
      </dgm:t>
    </dgm:pt>
    <dgm:pt modelId="{545CEFF4-A22C-4FC6-B6D6-C6A2A3C141F8}" type="sibTrans" cxnId="{26FB01B5-8F64-4A01-A8D2-7019A221B42F}">
      <dgm:prSet/>
      <dgm:spPr/>
      <dgm:t>
        <a:bodyPr/>
        <a:lstStyle/>
        <a:p>
          <a:endParaRPr lang="es-ES"/>
        </a:p>
      </dgm:t>
    </dgm:pt>
    <dgm:pt modelId="{3BDE8EFE-D271-4BAF-BEBF-179467B9C912}">
      <dgm:prSet/>
      <dgm:spPr/>
      <dgm:t>
        <a:bodyPr/>
        <a:lstStyle/>
        <a:p>
          <a:r>
            <a:rPr lang="es-ES" dirty="0" smtClean="0"/>
            <a:t>Se considera tiempo de servicio el periodo de prueba</a:t>
          </a:r>
          <a:endParaRPr lang="es-ES" dirty="0"/>
        </a:p>
      </dgm:t>
    </dgm:pt>
    <dgm:pt modelId="{EE907CE7-BD04-490F-8845-EA5D5F1BDC6B}" type="parTrans" cxnId="{299B1A31-7261-4CA3-BBF3-1296801A531C}">
      <dgm:prSet/>
      <dgm:spPr/>
      <dgm:t>
        <a:bodyPr/>
        <a:lstStyle/>
        <a:p>
          <a:endParaRPr lang="es-ES"/>
        </a:p>
      </dgm:t>
    </dgm:pt>
    <dgm:pt modelId="{86741C5E-1CC2-4100-BDC2-1B058390830F}" type="sibTrans" cxnId="{299B1A31-7261-4CA3-BBF3-1296801A531C}">
      <dgm:prSet/>
      <dgm:spPr/>
      <dgm:t>
        <a:bodyPr/>
        <a:lstStyle/>
        <a:p>
          <a:endParaRPr lang="es-ES"/>
        </a:p>
      </dgm:t>
    </dgm:pt>
    <dgm:pt modelId="{10549ABA-A620-40A7-BF42-3C2A9E4EDD37}" type="pres">
      <dgm:prSet presAssocID="{CBD54125-7468-4ED8-BF0A-FCF48F2670D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C579E4F-421C-46CD-A93E-E1FE0DB8AD54}" type="pres">
      <dgm:prSet presAssocID="{41DD5A1D-F534-4262-80A9-8957277ECB5F}" presName="root1" presStyleCnt="0"/>
      <dgm:spPr/>
    </dgm:pt>
    <dgm:pt modelId="{F813CC19-22A5-46FF-933A-03ECA03C5327}" type="pres">
      <dgm:prSet presAssocID="{41DD5A1D-F534-4262-80A9-8957277ECB5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A110603-B0B8-4566-A935-FEA1E582A398}" type="pres">
      <dgm:prSet presAssocID="{41DD5A1D-F534-4262-80A9-8957277ECB5F}" presName="level2hierChild" presStyleCnt="0"/>
      <dgm:spPr/>
    </dgm:pt>
    <dgm:pt modelId="{99AD76A5-395A-4EBB-8A31-641679006740}" type="pres">
      <dgm:prSet presAssocID="{8E9E6B7C-312E-4C44-96FF-6AD016A32634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BC52B398-DF46-41E2-BE81-9E8936B561A9}" type="pres">
      <dgm:prSet presAssocID="{8E9E6B7C-312E-4C44-96FF-6AD016A32634}" presName="connTx" presStyleLbl="parChTrans1D2" presStyleIdx="0" presStyleCnt="3"/>
      <dgm:spPr/>
      <dgm:t>
        <a:bodyPr/>
        <a:lstStyle/>
        <a:p>
          <a:endParaRPr lang="es-ES"/>
        </a:p>
      </dgm:t>
    </dgm:pt>
    <dgm:pt modelId="{439FCECF-2CA5-4A89-A183-0C835DB72C7B}" type="pres">
      <dgm:prSet presAssocID="{810891B2-BBA2-42FB-ACB3-9FEF9F137D5E}" presName="root2" presStyleCnt="0"/>
      <dgm:spPr/>
    </dgm:pt>
    <dgm:pt modelId="{BBC4C468-A0E1-4D3C-BAF4-2525220B4EC4}" type="pres">
      <dgm:prSet presAssocID="{810891B2-BBA2-42FB-ACB3-9FEF9F137D5E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2A9FB8-B610-4A80-994A-F1C5855FB1DF}" type="pres">
      <dgm:prSet presAssocID="{810891B2-BBA2-42FB-ACB3-9FEF9F137D5E}" presName="level3hierChild" presStyleCnt="0"/>
      <dgm:spPr/>
    </dgm:pt>
    <dgm:pt modelId="{22E4D4F8-F6F9-4DC6-80EB-A93CB13A58D5}" type="pres">
      <dgm:prSet presAssocID="{CA4541FD-37F0-418B-9085-151996BDD805}" presName="conn2-1" presStyleLbl="parChTrans1D3" presStyleIdx="0" presStyleCnt="1"/>
      <dgm:spPr/>
      <dgm:t>
        <a:bodyPr/>
        <a:lstStyle/>
        <a:p>
          <a:endParaRPr lang="es-ES"/>
        </a:p>
      </dgm:t>
    </dgm:pt>
    <dgm:pt modelId="{7E1C805B-63FC-4324-AE45-6E56FD21CD20}" type="pres">
      <dgm:prSet presAssocID="{CA4541FD-37F0-418B-9085-151996BDD805}" presName="connTx" presStyleLbl="parChTrans1D3" presStyleIdx="0" presStyleCnt="1"/>
      <dgm:spPr/>
      <dgm:t>
        <a:bodyPr/>
        <a:lstStyle/>
        <a:p>
          <a:endParaRPr lang="es-ES"/>
        </a:p>
      </dgm:t>
    </dgm:pt>
    <dgm:pt modelId="{CCD07DF7-6BA7-4233-AFA1-07051D02D2EE}" type="pres">
      <dgm:prSet presAssocID="{4EBE8A22-BB16-4E70-BE37-B34A8A4700F8}" presName="root2" presStyleCnt="0"/>
      <dgm:spPr/>
    </dgm:pt>
    <dgm:pt modelId="{5D585F67-F559-4B2D-8ED9-DEDABC0C66B2}" type="pres">
      <dgm:prSet presAssocID="{4EBE8A22-BB16-4E70-BE37-B34A8A4700F8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4EE4BF-E9F1-4FBD-8A46-0666356953D8}" type="pres">
      <dgm:prSet presAssocID="{4EBE8A22-BB16-4E70-BE37-B34A8A4700F8}" presName="level3hierChild" presStyleCnt="0"/>
      <dgm:spPr/>
    </dgm:pt>
    <dgm:pt modelId="{71917DCC-0031-42DB-8BD2-B0E1CA271D69}" type="pres">
      <dgm:prSet presAssocID="{B6268523-B5B6-48CB-B1E3-C307CAC661D0}" presName="conn2-1" presStyleLbl="parChTrans1D4" presStyleIdx="0" presStyleCnt="2"/>
      <dgm:spPr/>
      <dgm:t>
        <a:bodyPr/>
        <a:lstStyle/>
        <a:p>
          <a:endParaRPr lang="es-ES"/>
        </a:p>
      </dgm:t>
    </dgm:pt>
    <dgm:pt modelId="{80E327A3-FDFA-47C2-9C87-848E1FA8C6AB}" type="pres">
      <dgm:prSet presAssocID="{B6268523-B5B6-48CB-B1E3-C307CAC661D0}" presName="connTx" presStyleLbl="parChTrans1D4" presStyleIdx="0" presStyleCnt="2"/>
      <dgm:spPr/>
      <dgm:t>
        <a:bodyPr/>
        <a:lstStyle/>
        <a:p>
          <a:endParaRPr lang="es-ES"/>
        </a:p>
      </dgm:t>
    </dgm:pt>
    <dgm:pt modelId="{0C12DDF4-76E0-4CD1-805A-5CB1E6EA8DBD}" type="pres">
      <dgm:prSet presAssocID="{F1AB0986-F08A-433C-97CB-865FC49ADF18}" presName="root2" presStyleCnt="0"/>
      <dgm:spPr/>
    </dgm:pt>
    <dgm:pt modelId="{54F64134-A9F2-4C32-B76D-24196DFC5DE6}" type="pres">
      <dgm:prSet presAssocID="{F1AB0986-F08A-433C-97CB-865FC49ADF18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2F9ED4A-1112-4A04-824B-A0EE28B85C23}" type="pres">
      <dgm:prSet presAssocID="{F1AB0986-F08A-433C-97CB-865FC49ADF18}" presName="level3hierChild" presStyleCnt="0"/>
      <dgm:spPr/>
    </dgm:pt>
    <dgm:pt modelId="{B3C797F4-5CB6-4BDA-8F47-5D56EA4CEBC1}" type="pres">
      <dgm:prSet presAssocID="{7D564156-58C3-4BCD-AF2D-E60440B4426C}" presName="conn2-1" presStyleLbl="parChTrans1D4" presStyleIdx="1" presStyleCnt="2"/>
      <dgm:spPr/>
      <dgm:t>
        <a:bodyPr/>
        <a:lstStyle/>
        <a:p>
          <a:endParaRPr lang="es-ES"/>
        </a:p>
      </dgm:t>
    </dgm:pt>
    <dgm:pt modelId="{7C52600B-2F0B-4B1C-B157-68C4EBF7010C}" type="pres">
      <dgm:prSet presAssocID="{7D564156-58C3-4BCD-AF2D-E60440B4426C}" presName="connTx" presStyleLbl="parChTrans1D4" presStyleIdx="1" presStyleCnt="2"/>
      <dgm:spPr/>
      <dgm:t>
        <a:bodyPr/>
        <a:lstStyle/>
        <a:p>
          <a:endParaRPr lang="es-ES"/>
        </a:p>
      </dgm:t>
    </dgm:pt>
    <dgm:pt modelId="{9B9E9DEC-A1D5-4FA3-A76B-CC2A1B9B386D}" type="pres">
      <dgm:prSet presAssocID="{97F678A2-7F6F-413F-9920-372CBBDF1E10}" presName="root2" presStyleCnt="0"/>
      <dgm:spPr/>
    </dgm:pt>
    <dgm:pt modelId="{45EF6EC8-63C8-416B-840F-E53354EBC40B}" type="pres">
      <dgm:prSet presAssocID="{97F678A2-7F6F-413F-9920-372CBBDF1E10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E5FEAAA-8345-4A3C-88AC-150D63085A0C}" type="pres">
      <dgm:prSet presAssocID="{97F678A2-7F6F-413F-9920-372CBBDF1E10}" presName="level3hierChild" presStyleCnt="0"/>
      <dgm:spPr/>
    </dgm:pt>
    <dgm:pt modelId="{5014F25B-CF24-4752-9449-4731E2560356}" type="pres">
      <dgm:prSet presAssocID="{87DA5FAE-929C-4330-9AE0-F68AFDBBA57E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1D4471C6-3E17-417A-9265-CBF615DFE6CE}" type="pres">
      <dgm:prSet presAssocID="{87DA5FAE-929C-4330-9AE0-F68AFDBBA57E}" presName="connTx" presStyleLbl="parChTrans1D2" presStyleIdx="1" presStyleCnt="3"/>
      <dgm:spPr/>
      <dgm:t>
        <a:bodyPr/>
        <a:lstStyle/>
        <a:p>
          <a:endParaRPr lang="es-ES"/>
        </a:p>
      </dgm:t>
    </dgm:pt>
    <dgm:pt modelId="{9C0B964E-4760-4139-B275-16E835F7F689}" type="pres">
      <dgm:prSet presAssocID="{D0890F20-E276-4B73-B4B5-3109EF168C12}" presName="root2" presStyleCnt="0"/>
      <dgm:spPr/>
    </dgm:pt>
    <dgm:pt modelId="{E040F100-449D-4DF2-B5A8-D9ECE4BFE44B}" type="pres">
      <dgm:prSet presAssocID="{D0890F20-E276-4B73-B4B5-3109EF168C12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12486FD-7335-49B5-99AF-2DE7104C090B}" type="pres">
      <dgm:prSet presAssocID="{D0890F20-E276-4B73-B4B5-3109EF168C12}" presName="level3hierChild" presStyleCnt="0"/>
      <dgm:spPr/>
    </dgm:pt>
    <dgm:pt modelId="{2628EF95-27A8-439A-B5AD-12F0F91540A1}" type="pres">
      <dgm:prSet presAssocID="{EE907CE7-BD04-490F-8845-EA5D5F1BDC6B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4632E2A4-7B72-4300-83D7-C2948C4FFC0D}" type="pres">
      <dgm:prSet presAssocID="{EE907CE7-BD04-490F-8845-EA5D5F1BDC6B}" presName="connTx" presStyleLbl="parChTrans1D2" presStyleIdx="2" presStyleCnt="3"/>
      <dgm:spPr/>
      <dgm:t>
        <a:bodyPr/>
        <a:lstStyle/>
        <a:p>
          <a:endParaRPr lang="es-ES"/>
        </a:p>
      </dgm:t>
    </dgm:pt>
    <dgm:pt modelId="{5310EEE8-0051-4539-9CFF-88F0FE9E794E}" type="pres">
      <dgm:prSet presAssocID="{3BDE8EFE-D271-4BAF-BEBF-179467B9C912}" presName="root2" presStyleCnt="0"/>
      <dgm:spPr/>
    </dgm:pt>
    <dgm:pt modelId="{3D4C3B59-CC52-450A-9165-FE238551961D}" type="pres">
      <dgm:prSet presAssocID="{3BDE8EFE-D271-4BAF-BEBF-179467B9C912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FBB9D9-DA13-42C6-AC8F-2BD7E15F028C}" type="pres">
      <dgm:prSet presAssocID="{3BDE8EFE-D271-4BAF-BEBF-179467B9C912}" presName="level3hierChild" presStyleCnt="0"/>
      <dgm:spPr/>
    </dgm:pt>
  </dgm:ptLst>
  <dgm:cxnLst>
    <dgm:cxn modelId="{C5ACDF35-9330-4F9C-A668-5F5F1581E60D}" type="presOf" srcId="{F1AB0986-F08A-433C-97CB-865FC49ADF18}" destId="{54F64134-A9F2-4C32-B76D-24196DFC5DE6}" srcOrd="0" destOrd="0" presId="urn:microsoft.com/office/officeart/2005/8/layout/hierarchy2"/>
    <dgm:cxn modelId="{0C83E238-876D-4E47-A406-1BB83B04D5B2}" type="presOf" srcId="{CBD54125-7468-4ED8-BF0A-FCF48F2670D7}" destId="{10549ABA-A620-40A7-BF42-3C2A9E4EDD37}" srcOrd="0" destOrd="0" presId="urn:microsoft.com/office/officeart/2005/8/layout/hierarchy2"/>
    <dgm:cxn modelId="{7D6C68AB-C041-4368-B420-EF7AC22FC3F3}" type="presOf" srcId="{B6268523-B5B6-48CB-B1E3-C307CAC661D0}" destId="{71917DCC-0031-42DB-8BD2-B0E1CA271D69}" srcOrd="0" destOrd="0" presId="urn:microsoft.com/office/officeart/2005/8/layout/hierarchy2"/>
    <dgm:cxn modelId="{5C11C309-1ACF-447B-A665-B0BCE53E914B}" type="presOf" srcId="{EE907CE7-BD04-490F-8845-EA5D5F1BDC6B}" destId="{2628EF95-27A8-439A-B5AD-12F0F91540A1}" srcOrd="0" destOrd="0" presId="urn:microsoft.com/office/officeart/2005/8/layout/hierarchy2"/>
    <dgm:cxn modelId="{4393C043-A6B5-429E-98FB-0084CB368759}" type="presOf" srcId="{97F678A2-7F6F-413F-9920-372CBBDF1E10}" destId="{45EF6EC8-63C8-416B-840F-E53354EBC40B}" srcOrd="0" destOrd="0" presId="urn:microsoft.com/office/officeart/2005/8/layout/hierarchy2"/>
    <dgm:cxn modelId="{8A2F7C63-1DD2-4088-890D-8A004825C648}" type="presOf" srcId="{41DD5A1D-F534-4262-80A9-8957277ECB5F}" destId="{F813CC19-22A5-46FF-933A-03ECA03C5327}" srcOrd="0" destOrd="0" presId="urn:microsoft.com/office/officeart/2005/8/layout/hierarchy2"/>
    <dgm:cxn modelId="{A8D0385A-3690-4C44-8DBA-C0AE1B5D653E}" srcId="{4EBE8A22-BB16-4E70-BE37-B34A8A4700F8}" destId="{F1AB0986-F08A-433C-97CB-865FC49ADF18}" srcOrd="0" destOrd="0" parTransId="{B6268523-B5B6-48CB-B1E3-C307CAC661D0}" sibTransId="{EF568052-E229-4781-AF64-96D78CFA599D}"/>
    <dgm:cxn modelId="{3B69D073-E358-44F3-8937-575759B6A71C}" type="presOf" srcId="{CA4541FD-37F0-418B-9085-151996BDD805}" destId="{7E1C805B-63FC-4324-AE45-6E56FD21CD20}" srcOrd="1" destOrd="0" presId="urn:microsoft.com/office/officeart/2005/8/layout/hierarchy2"/>
    <dgm:cxn modelId="{89ADC2FD-1620-4F6A-9D4A-B41EEB202246}" type="presOf" srcId="{8E9E6B7C-312E-4C44-96FF-6AD016A32634}" destId="{99AD76A5-395A-4EBB-8A31-641679006740}" srcOrd="0" destOrd="0" presId="urn:microsoft.com/office/officeart/2005/8/layout/hierarchy2"/>
    <dgm:cxn modelId="{5F05E3D6-C12B-4284-9A3B-68B77E48B7A2}" type="presOf" srcId="{810891B2-BBA2-42FB-ACB3-9FEF9F137D5E}" destId="{BBC4C468-A0E1-4D3C-BAF4-2525220B4EC4}" srcOrd="0" destOrd="0" presId="urn:microsoft.com/office/officeart/2005/8/layout/hierarchy2"/>
    <dgm:cxn modelId="{DCBFEAC9-233F-4D95-AE85-DC9C91596817}" type="presOf" srcId="{B6268523-B5B6-48CB-B1E3-C307CAC661D0}" destId="{80E327A3-FDFA-47C2-9C87-848E1FA8C6AB}" srcOrd="1" destOrd="0" presId="urn:microsoft.com/office/officeart/2005/8/layout/hierarchy2"/>
    <dgm:cxn modelId="{FE34A6E1-889F-4CF3-94C8-1381627950BC}" type="presOf" srcId="{CA4541FD-37F0-418B-9085-151996BDD805}" destId="{22E4D4F8-F6F9-4DC6-80EB-A93CB13A58D5}" srcOrd="0" destOrd="0" presId="urn:microsoft.com/office/officeart/2005/8/layout/hierarchy2"/>
    <dgm:cxn modelId="{299B1A31-7261-4CA3-BBF3-1296801A531C}" srcId="{41DD5A1D-F534-4262-80A9-8957277ECB5F}" destId="{3BDE8EFE-D271-4BAF-BEBF-179467B9C912}" srcOrd="2" destOrd="0" parTransId="{EE907CE7-BD04-490F-8845-EA5D5F1BDC6B}" sibTransId="{86741C5E-1CC2-4100-BDC2-1B058390830F}"/>
    <dgm:cxn modelId="{5CABA12B-6415-472B-9565-6A9A3874F68C}" type="presOf" srcId="{D0890F20-E276-4B73-B4B5-3109EF168C12}" destId="{E040F100-449D-4DF2-B5A8-D9ECE4BFE44B}" srcOrd="0" destOrd="0" presId="urn:microsoft.com/office/officeart/2005/8/layout/hierarchy2"/>
    <dgm:cxn modelId="{138C85FA-6DFE-4547-915E-0EAAB50AE80A}" type="presOf" srcId="{7D564156-58C3-4BCD-AF2D-E60440B4426C}" destId="{7C52600B-2F0B-4B1C-B157-68C4EBF7010C}" srcOrd="1" destOrd="0" presId="urn:microsoft.com/office/officeart/2005/8/layout/hierarchy2"/>
    <dgm:cxn modelId="{DBBDA770-4073-4987-A203-2790B10C0CD8}" type="presOf" srcId="{7D564156-58C3-4BCD-AF2D-E60440B4426C}" destId="{B3C797F4-5CB6-4BDA-8F47-5D56EA4CEBC1}" srcOrd="0" destOrd="0" presId="urn:microsoft.com/office/officeart/2005/8/layout/hierarchy2"/>
    <dgm:cxn modelId="{6CB2B81F-6BF7-4718-AA0C-C214B0172631}" srcId="{41DD5A1D-F534-4262-80A9-8957277ECB5F}" destId="{D0890F20-E276-4B73-B4B5-3109EF168C12}" srcOrd="1" destOrd="0" parTransId="{87DA5FAE-929C-4330-9AE0-F68AFDBBA57E}" sibTransId="{87130E33-C54F-4209-ABD1-B24DFB9A9802}"/>
    <dgm:cxn modelId="{819BBA03-81EB-45B5-BE24-74112D47EA76}" type="presOf" srcId="{87DA5FAE-929C-4330-9AE0-F68AFDBBA57E}" destId="{5014F25B-CF24-4752-9449-4731E2560356}" srcOrd="0" destOrd="0" presId="urn:microsoft.com/office/officeart/2005/8/layout/hierarchy2"/>
    <dgm:cxn modelId="{B5445D2B-6D33-49F1-AB18-1CCCD13827F8}" type="presOf" srcId="{3BDE8EFE-D271-4BAF-BEBF-179467B9C912}" destId="{3D4C3B59-CC52-450A-9165-FE238551961D}" srcOrd="0" destOrd="0" presId="urn:microsoft.com/office/officeart/2005/8/layout/hierarchy2"/>
    <dgm:cxn modelId="{4784ACD0-69D4-4814-A159-07F23F216AB6}" srcId="{810891B2-BBA2-42FB-ACB3-9FEF9F137D5E}" destId="{4EBE8A22-BB16-4E70-BE37-B34A8A4700F8}" srcOrd="0" destOrd="0" parTransId="{CA4541FD-37F0-418B-9085-151996BDD805}" sibTransId="{B1A059DA-4475-4D65-86A2-4E581BBA8333}"/>
    <dgm:cxn modelId="{70186C38-B1F8-4869-8BB9-974F53F9CD3A}" type="presOf" srcId="{EE907CE7-BD04-490F-8845-EA5D5F1BDC6B}" destId="{4632E2A4-7B72-4300-83D7-C2948C4FFC0D}" srcOrd="1" destOrd="0" presId="urn:microsoft.com/office/officeart/2005/8/layout/hierarchy2"/>
    <dgm:cxn modelId="{02F77B51-61E4-4850-9E6A-2952C8D3B358}" srcId="{4EBE8A22-BB16-4E70-BE37-B34A8A4700F8}" destId="{97F678A2-7F6F-413F-9920-372CBBDF1E10}" srcOrd="1" destOrd="0" parTransId="{7D564156-58C3-4BCD-AF2D-E60440B4426C}" sibTransId="{AB2B65E0-A782-459D-9BE0-E6BF32096F41}"/>
    <dgm:cxn modelId="{BACCA8AF-904E-442A-AA21-C80C257F5C5A}" srcId="{CBD54125-7468-4ED8-BF0A-FCF48F2670D7}" destId="{41DD5A1D-F534-4262-80A9-8957277ECB5F}" srcOrd="0" destOrd="0" parTransId="{E906A220-C23B-4432-A57B-689A6F079894}" sibTransId="{5E26F144-177F-417D-8BAE-E023D14F5B7B}"/>
    <dgm:cxn modelId="{3BEB65B1-BB7D-4FEC-988C-6382103ED73B}" type="presOf" srcId="{4EBE8A22-BB16-4E70-BE37-B34A8A4700F8}" destId="{5D585F67-F559-4B2D-8ED9-DEDABC0C66B2}" srcOrd="0" destOrd="0" presId="urn:microsoft.com/office/officeart/2005/8/layout/hierarchy2"/>
    <dgm:cxn modelId="{26FB01B5-8F64-4A01-A8D2-7019A221B42F}" srcId="{41DD5A1D-F534-4262-80A9-8957277ECB5F}" destId="{810891B2-BBA2-42FB-ACB3-9FEF9F137D5E}" srcOrd="0" destOrd="0" parTransId="{8E9E6B7C-312E-4C44-96FF-6AD016A32634}" sibTransId="{545CEFF4-A22C-4FC6-B6D6-C6A2A3C141F8}"/>
    <dgm:cxn modelId="{CE25FA29-BBCE-4900-A229-2155C693BD06}" type="presOf" srcId="{8E9E6B7C-312E-4C44-96FF-6AD016A32634}" destId="{BC52B398-DF46-41E2-BE81-9E8936B561A9}" srcOrd="1" destOrd="0" presId="urn:microsoft.com/office/officeart/2005/8/layout/hierarchy2"/>
    <dgm:cxn modelId="{C1C01FA4-AE71-482E-BB5E-FA1970EE94EA}" type="presOf" srcId="{87DA5FAE-929C-4330-9AE0-F68AFDBBA57E}" destId="{1D4471C6-3E17-417A-9265-CBF615DFE6CE}" srcOrd="1" destOrd="0" presId="urn:microsoft.com/office/officeart/2005/8/layout/hierarchy2"/>
    <dgm:cxn modelId="{EC7078B3-2AA4-4F3E-9D8E-7FD80E7FA985}" type="presParOf" srcId="{10549ABA-A620-40A7-BF42-3C2A9E4EDD37}" destId="{DC579E4F-421C-46CD-A93E-E1FE0DB8AD54}" srcOrd="0" destOrd="0" presId="urn:microsoft.com/office/officeart/2005/8/layout/hierarchy2"/>
    <dgm:cxn modelId="{0596EA04-A91D-4FF0-9A7E-CB6D06C4A9B5}" type="presParOf" srcId="{DC579E4F-421C-46CD-A93E-E1FE0DB8AD54}" destId="{F813CC19-22A5-46FF-933A-03ECA03C5327}" srcOrd="0" destOrd="0" presId="urn:microsoft.com/office/officeart/2005/8/layout/hierarchy2"/>
    <dgm:cxn modelId="{1A57FFCF-CCC7-46B5-9CF0-927F87DE7134}" type="presParOf" srcId="{DC579E4F-421C-46CD-A93E-E1FE0DB8AD54}" destId="{CA110603-B0B8-4566-A935-FEA1E582A398}" srcOrd="1" destOrd="0" presId="urn:microsoft.com/office/officeart/2005/8/layout/hierarchy2"/>
    <dgm:cxn modelId="{7434C308-EEBF-4B92-94F9-3EA098644177}" type="presParOf" srcId="{CA110603-B0B8-4566-A935-FEA1E582A398}" destId="{99AD76A5-395A-4EBB-8A31-641679006740}" srcOrd="0" destOrd="0" presId="urn:microsoft.com/office/officeart/2005/8/layout/hierarchy2"/>
    <dgm:cxn modelId="{51339F5D-270F-44F5-9973-9A2DCE7D9C75}" type="presParOf" srcId="{99AD76A5-395A-4EBB-8A31-641679006740}" destId="{BC52B398-DF46-41E2-BE81-9E8936B561A9}" srcOrd="0" destOrd="0" presId="urn:microsoft.com/office/officeart/2005/8/layout/hierarchy2"/>
    <dgm:cxn modelId="{6E051601-6C05-4CE6-AA04-2FE83EE360D4}" type="presParOf" srcId="{CA110603-B0B8-4566-A935-FEA1E582A398}" destId="{439FCECF-2CA5-4A89-A183-0C835DB72C7B}" srcOrd="1" destOrd="0" presId="urn:microsoft.com/office/officeart/2005/8/layout/hierarchy2"/>
    <dgm:cxn modelId="{46C07D03-BBE2-48FB-A928-757A8FE25C1F}" type="presParOf" srcId="{439FCECF-2CA5-4A89-A183-0C835DB72C7B}" destId="{BBC4C468-A0E1-4D3C-BAF4-2525220B4EC4}" srcOrd="0" destOrd="0" presId="urn:microsoft.com/office/officeart/2005/8/layout/hierarchy2"/>
    <dgm:cxn modelId="{F78F7479-C6F3-4BC1-AD3E-7CD0B1303E76}" type="presParOf" srcId="{439FCECF-2CA5-4A89-A183-0C835DB72C7B}" destId="{DA2A9FB8-B610-4A80-994A-F1C5855FB1DF}" srcOrd="1" destOrd="0" presId="urn:microsoft.com/office/officeart/2005/8/layout/hierarchy2"/>
    <dgm:cxn modelId="{DC34B0D6-78FD-4DBE-AA3B-7C257DA25A0E}" type="presParOf" srcId="{DA2A9FB8-B610-4A80-994A-F1C5855FB1DF}" destId="{22E4D4F8-F6F9-4DC6-80EB-A93CB13A58D5}" srcOrd="0" destOrd="0" presId="urn:microsoft.com/office/officeart/2005/8/layout/hierarchy2"/>
    <dgm:cxn modelId="{9E26D2AD-5F84-4DF0-9BC2-155FA97A116C}" type="presParOf" srcId="{22E4D4F8-F6F9-4DC6-80EB-A93CB13A58D5}" destId="{7E1C805B-63FC-4324-AE45-6E56FD21CD20}" srcOrd="0" destOrd="0" presId="urn:microsoft.com/office/officeart/2005/8/layout/hierarchy2"/>
    <dgm:cxn modelId="{97E4DC7B-492E-496A-B8C4-3B3F465FFA04}" type="presParOf" srcId="{DA2A9FB8-B610-4A80-994A-F1C5855FB1DF}" destId="{CCD07DF7-6BA7-4233-AFA1-07051D02D2EE}" srcOrd="1" destOrd="0" presId="urn:microsoft.com/office/officeart/2005/8/layout/hierarchy2"/>
    <dgm:cxn modelId="{07C71211-DB28-4966-81BA-74D0F0881BD3}" type="presParOf" srcId="{CCD07DF7-6BA7-4233-AFA1-07051D02D2EE}" destId="{5D585F67-F559-4B2D-8ED9-DEDABC0C66B2}" srcOrd="0" destOrd="0" presId="urn:microsoft.com/office/officeart/2005/8/layout/hierarchy2"/>
    <dgm:cxn modelId="{9D60B543-314A-4938-B099-EDB4ADD871B5}" type="presParOf" srcId="{CCD07DF7-6BA7-4233-AFA1-07051D02D2EE}" destId="{3F4EE4BF-E9F1-4FBD-8A46-0666356953D8}" srcOrd="1" destOrd="0" presId="urn:microsoft.com/office/officeart/2005/8/layout/hierarchy2"/>
    <dgm:cxn modelId="{58397728-4EE1-4F89-80E9-2DD3C694147D}" type="presParOf" srcId="{3F4EE4BF-E9F1-4FBD-8A46-0666356953D8}" destId="{71917DCC-0031-42DB-8BD2-B0E1CA271D69}" srcOrd="0" destOrd="0" presId="urn:microsoft.com/office/officeart/2005/8/layout/hierarchy2"/>
    <dgm:cxn modelId="{EE94BF12-29CB-4E2D-959B-8225BE9B21A7}" type="presParOf" srcId="{71917DCC-0031-42DB-8BD2-B0E1CA271D69}" destId="{80E327A3-FDFA-47C2-9C87-848E1FA8C6AB}" srcOrd="0" destOrd="0" presId="urn:microsoft.com/office/officeart/2005/8/layout/hierarchy2"/>
    <dgm:cxn modelId="{CB379FD1-C8F9-4986-B67D-1907F5F3E6D6}" type="presParOf" srcId="{3F4EE4BF-E9F1-4FBD-8A46-0666356953D8}" destId="{0C12DDF4-76E0-4CD1-805A-5CB1E6EA8DBD}" srcOrd="1" destOrd="0" presId="urn:microsoft.com/office/officeart/2005/8/layout/hierarchy2"/>
    <dgm:cxn modelId="{56D728A9-A6F1-4729-B083-F8C883CCBB52}" type="presParOf" srcId="{0C12DDF4-76E0-4CD1-805A-5CB1E6EA8DBD}" destId="{54F64134-A9F2-4C32-B76D-24196DFC5DE6}" srcOrd="0" destOrd="0" presId="urn:microsoft.com/office/officeart/2005/8/layout/hierarchy2"/>
    <dgm:cxn modelId="{52CDCB6C-A4EB-45B5-8EBB-6BAA5E828A30}" type="presParOf" srcId="{0C12DDF4-76E0-4CD1-805A-5CB1E6EA8DBD}" destId="{02F9ED4A-1112-4A04-824B-A0EE28B85C23}" srcOrd="1" destOrd="0" presId="urn:microsoft.com/office/officeart/2005/8/layout/hierarchy2"/>
    <dgm:cxn modelId="{90293862-1CE6-48BD-9423-BA48BDFF7DA4}" type="presParOf" srcId="{3F4EE4BF-E9F1-4FBD-8A46-0666356953D8}" destId="{B3C797F4-5CB6-4BDA-8F47-5D56EA4CEBC1}" srcOrd="2" destOrd="0" presId="urn:microsoft.com/office/officeart/2005/8/layout/hierarchy2"/>
    <dgm:cxn modelId="{7764C946-9DBA-4A84-A956-A486FE07960D}" type="presParOf" srcId="{B3C797F4-5CB6-4BDA-8F47-5D56EA4CEBC1}" destId="{7C52600B-2F0B-4B1C-B157-68C4EBF7010C}" srcOrd="0" destOrd="0" presId="urn:microsoft.com/office/officeart/2005/8/layout/hierarchy2"/>
    <dgm:cxn modelId="{006B4C1D-F86E-4677-84E3-C92AF18E22F9}" type="presParOf" srcId="{3F4EE4BF-E9F1-4FBD-8A46-0666356953D8}" destId="{9B9E9DEC-A1D5-4FA3-A76B-CC2A1B9B386D}" srcOrd="3" destOrd="0" presId="urn:microsoft.com/office/officeart/2005/8/layout/hierarchy2"/>
    <dgm:cxn modelId="{3CC8FF2B-A067-48F6-BE16-07F34969A50C}" type="presParOf" srcId="{9B9E9DEC-A1D5-4FA3-A76B-CC2A1B9B386D}" destId="{45EF6EC8-63C8-416B-840F-E53354EBC40B}" srcOrd="0" destOrd="0" presId="urn:microsoft.com/office/officeart/2005/8/layout/hierarchy2"/>
    <dgm:cxn modelId="{21F39CF6-9C90-4CB6-A2E9-11D5B37E5F62}" type="presParOf" srcId="{9B9E9DEC-A1D5-4FA3-A76B-CC2A1B9B386D}" destId="{3E5FEAAA-8345-4A3C-88AC-150D63085A0C}" srcOrd="1" destOrd="0" presId="urn:microsoft.com/office/officeart/2005/8/layout/hierarchy2"/>
    <dgm:cxn modelId="{34C5EB56-925A-4656-8718-758C7D954C4B}" type="presParOf" srcId="{CA110603-B0B8-4566-A935-FEA1E582A398}" destId="{5014F25B-CF24-4752-9449-4731E2560356}" srcOrd="2" destOrd="0" presId="urn:microsoft.com/office/officeart/2005/8/layout/hierarchy2"/>
    <dgm:cxn modelId="{5CE8913A-ECC5-42D9-BDE5-540851471687}" type="presParOf" srcId="{5014F25B-CF24-4752-9449-4731E2560356}" destId="{1D4471C6-3E17-417A-9265-CBF615DFE6CE}" srcOrd="0" destOrd="0" presId="urn:microsoft.com/office/officeart/2005/8/layout/hierarchy2"/>
    <dgm:cxn modelId="{3C8C2E46-E256-4C91-ABB1-D662AE0AD990}" type="presParOf" srcId="{CA110603-B0B8-4566-A935-FEA1E582A398}" destId="{9C0B964E-4760-4139-B275-16E835F7F689}" srcOrd="3" destOrd="0" presId="urn:microsoft.com/office/officeart/2005/8/layout/hierarchy2"/>
    <dgm:cxn modelId="{C6D5834A-D02B-4D6B-9040-D41657B845B4}" type="presParOf" srcId="{9C0B964E-4760-4139-B275-16E835F7F689}" destId="{E040F100-449D-4DF2-B5A8-D9ECE4BFE44B}" srcOrd="0" destOrd="0" presId="urn:microsoft.com/office/officeart/2005/8/layout/hierarchy2"/>
    <dgm:cxn modelId="{0F5A4490-C83C-4A21-9E8A-E8D478520BFE}" type="presParOf" srcId="{9C0B964E-4760-4139-B275-16E835F7F689}" destId="{E12486FD-7335-49B5-99AF-2DE7104C090B}" srcOrd="1" destOrd="0" presId="urn:microsoft.com/office/officeart/2005/8/layout/hierarchy2"/>
    <dgm:cxn modelId="{405C1CCD-349A-4C3C-A943-B69281F5906E}" type="presParOf" srcId="{CA110603-B0B8-4566-A935-FEA1E582A398}" destId="{2628EF95-27A8-439A-B5AD-12F0F91540A1}" srcOrd="4" destOrd="0" presId="urn:microsoft.com/office/officeart/2005/8/layout/hierarchy2"/>
    <dgm:cxn modelId="{2F352B6E-BB58-4740-B328-EA063BBE2B01}" type="presParOf" srcId="{2628EF95-27A8-439A-B5AD-12F0F91540A1}" destId="{4632E2A4-7B72-4300-83D7-C2948C4FFC0D}" srcOrd="0" destOrd="0" presId="urn:microsoft.com/office/officeart/2005/8/layout/hierarchy2"/>
    <dgm:cxn modelId="{7E0C379E-030F-489E-A568-BF158F97E52F}" type="presParOf" srcId="{CA110603-B0B8-4566-A935-FEA1E582A398}" destId="{5310EEE8-0051-4539-9CFF-88F0FE9E794E}" srcOrd="5" destOrd="0" presId="urn:microsoft.com/office/officeart/2005/8/layout/hierarchy2"/>
    <dgm:cxn modelId="{31E669E1-C343-458D-AB2C-D0FB9893090A}" type="presParOf" srcId="{5310EEE8-0051-4539-9CFF-88F0FE9E794E}" destId="{3D4C3B59-CC52-450A-9165-FE238551961D}" srcOrd="0" destOrd="0" presId="urn:microsoft.com/office/officeart/2005/8/layout/hierarchy2"/>
    <dgm:cxn modelId="{41357B42-222E-4564-8D36-73DC6E218B83}" type="presParOf" srcId="{5310EEE8-0051-4539-9CFF-88F0FE9E794E}" destId="{1BFBB9D9-DA13-42C6-AC8F-2BD7E15F028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208196A-AF77-4CC9-96C7-F94AD122D5D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C4BE87A-97CD-4FFB-AED0-55B65274BC39}">
      <dgm:prSet phldrT="[Texto]"/>
      <dgm:spPr/>
      <dgm:t>
        <a:bodyPr/>
        <a:lstStyle/>
        <a:p>
          <a:r>
            <a:rPr lang="es-ES" dirty="0" smtClean="0"/>
            <a:t>Art. 177</a:t>
          </a:r>
          <a:endParaRPr lang="es-ES" dirty="0"/>
        </a:p>
      </dgm:t>
    </dgm:pt>
    <dgm:pt modelId="{D8267033-4D21-42F3-80B0-6B084C71D244}" type="parTrans" cxnId="{AC703E90-6552-4231-802D-2D66FA477BDF}">
      <dgm:prSet/>
      <dgm:spPr/>
      <dgm:t>
        <a:bodyPr/>
        <a:lstStyle/>
        <a:p>
          <a:endParaRPr lang="es-ES"/>
        </a:p>
      </dgm:t>
    </dgm:pt>
    <dgm:pt modelId="{B51CEB59-013B-41A2-BB37-7E84F15BDBB8}" type="sibTrans" cxnId="{AC703E90-6552-4231-802D-2D66FA477BDF}">
      <dgm:prSet/>
      <dgm:spPr/>
      <dgm:t>
        <a:bodyPr/>
        <a:lstStyle/>
        <a:p>
          <a:endParaRPr lang="es-ES"/>
        </a:p>
      </dgm:t>
    </dgm:pt>
    <dgm:pt modelId="{9E922EFD-AEDA-4654-B793-07094B542A0D}">
      <dgm:prSet phldrT="[Texto]"/>
      <dgm:spPr/>
      <dgm:t>
        <a:bodyPr/>
        <a:lstStyle/>
        <a:p>
          <a:r>
            <a:rPr lang="es-ES" dirty="0" smtClean="0"/>
            <a:t>Reduce a 10 días el tiempo de la licencia previa</a:t>
          </a:r>
          <a:endParaRPr lang="es-ES" dirty="0"/>
        </a:p>
      </dgm:t>
    </dgm:pt>
    <dgm:pt modelId="{AAD86C22-76AD-4225-9F57-B5F7F7EF8A77}" type="parTrans" cxnId="{64521DB3-973A-4A73-A6E4-117C5D49BBD2}">
      <dgm:prSet/>
      <dgm:spPr/>
      <dgm:t>
        <a:bodyPr/>
        <a:lstStyle/>
        <a:p>
          <a:endParaRPr lang="es-ES"/>
        </a:p>
      </dgm:t>
    </dgm:pt>
    <dgm:pt modelId="{D04B6749-5402-43D0-A86E-D4EF9EB53B73}" type="sibTrans" cxnId="{64521DB3-973A-4A73-A6E4-117C5D49BBD2}">
      <dgm:prSet/>
      <dgm:spPr/>
      <dgm:t>
        <a:bodyPr/>
        <a:lstStyle/>
        <a:p>
          <a:endParaRPr lang="es-ES"/>
        </a:p>
      </dgm:t>
    </dgm:pt>
    <dgm:pt modelId="{1568C39A-9075-45C2-9BE2-9B14EA5D227B}">
      <dgm:prSet phldrT="[Texto]"/>
      <dgm:spPr/>
      <dgm:t>
        <a:bodyPr/>
        <a:lstStyle/>
        <a:p>
          <a:r>
            <a:rPr lang="es-ES" dirty="0" smtClean="0"/>
            <a:t>Incluye a la persona gestante</a:t>
          </a:r>
          <a:endParaRPr lang="es-ES" dirty="0"/>
        </a:p>
      </dgm:t>
    </dgm:pt>
    <dgm:pt modelId="{65D6D7BA-5B3F-4350-BB28-9E0BAF004DAC}" type="parTrans" cxnId="{2D1B8099-5445-4BF9-B1C5-B9575EC523D1}">
      <dgm:prSet/>
      <dgm:spPr/>
      <dgm:t>
        <a:bodyPr/>
        <a:lstStyle/>
        <a:p>
          <a:endParaRPr lang="es-ES"/>
        </a:p>
      </dgm:t>
    </dgm:pt>
    <dgm:pt modelId="{6EC263EA-590A-4977-82F3-AD0404546749}" type="sibTrans" cxnId="{2D1B8099-5445-4BF9-B1C5-B9575EC523D1}">
      <dgm:prSet/>
      <dgm:spPr/>
      <dgm:t>
        <a:bodyPr/>
        <a:lstStyle/>
        <a:p>
          <a:endParaRPr lang="es-ES"/>
        </a:p>
      </dgm:t>
    </dgm:pt>
    <dgm:pt modelId="{2D5C291A-6F84-4F1A-A7AD-7B0AF5128D1E}" type="pres">
      <dgm:prSet presAssocID="{B208196A-AF77-4CC9-96C7-F94AD122D5D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DC2508C-F1FC-4622-8016-BCFC77E88D81}" type="pres">
      <dgm:prSet presAssocID="{AC4BE87A-97CD-4FFB-AED0-55B65274BC39}" presName="root1" presStyleCnt="0"/>
      <dgm:spPr/>
    </dgm:pt>
    <dgm:pt modelId="{4D796B1D-6EC3-4921-AB4A-D271C0BFF8B7}" type="pres">
      <dgm:prSet presAssocID="{AC4BE87A-97CD-4FFB-AED0-55B65274BC3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FB27D-6AB2-4C06-8F35-FDEE6E1373E7}" type="pres">
      <dgm:prSet presAssocID="{AC4BE87A-97CD-4FFB-AED0-55B65274BC39}" presName="level2hierChild" presStyleCnt="0"/>
      <dgm:spPr/>
    </dgm:pt>
    <dgm:pt modelId="{FE4D41AD-935A-48AA-AFFA-96EE8617888C}" type="pres">
      <dgm:prSet presAssocID="{AAD86C22-76AD-4225-9F57-B5F7F7EF8A77}" presName="conn2-1" presStyleLbl="parChTrans1D2" presStyleIdx="0" presStyleCnt="2"/>
      <dgm:spPr/>
      <dgm:t>
        <a:bodyPr/>
        <a:lstStyle/>
        <a:p>
          <a:endParaRPr lang="es-ES"/>
        </a:p>
      </dgm:t>
    </dgm:pt>
    <dgm:pt modelId="{2212C96A-77C3-4263-9B94-6C4D8A0FD7C9}" type="pres">
      <dgm:prSet presAssocID="{AAD86C22-76AD-4225-9F57-B5F7F7EF8A77}" presName="connTx" presStyleLbl="parChTrans1D2" presStyleIdx="0" presStyleCnt="2"/>
      <dgm:spPr/>
      <dgm:t>
        <a:bodyPr/>
        <a:lstStyle/>
        <a:p>
          <a:endParaRPr lang="es-ES"/>
        </a:p>
      </dgm:t>
    </dgm:pt>
    <dgm:pt modelId="{F8BACFBF-4FBF-4B4E-9073-5B664C574176}" type="pres">
      <dgm:prSet presAssocID="{9E922EFD-AEDA-4654-B793-07094B542A0D}" presName="root2" presStyleCnt="0"/>
      <dgm:spPr/>
    </dgm:pt>
    <dgm:pt modelId="{FACFC22C-A7D1-489E-9E0F-90380C990269}" type="pres">
      <dgm:prSet presAssocID="{9E922EFD-AEDA-4654-B793-07094B542A0D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4EF109B-C6E1-4051-B11E-6B21DA7CCB8D}" type="pres">
      <dgm:prSet presAssocID="{9E922EFD-AEDA-4654-B793-07094B542A0D}" presName="level3hierChild" presStyleCnt="0"/>
      <dgm:spPr/>
    </dgm:pt>
    <dgm:pt modelId="{C1C2D6A3-AF6D-472C-AB0D-2865A651FEE0}" type="pres">
      <dgm:prSet presAssocID="{65D6D7BA-5B3F-4350-BB28-9E0BAF004DAC}" presName="conn2-1" presStyleLbl="parChTrans1D2" presStyleIdx="1" presStyleCnt="2"/>
      <dgm:spPr/>
      <dgm:t>
        <a:bodyPr/>
        <a:lstStyle/>
        <a:p>
          <a:endParaRPr lang="es-ES"/>
        </a:p>
      </dgm:t>
    </dgm:pt>
    <dgm:pt modelId="{27488DB3-51D5-4CD7-A98D-F39264B31514}" type="pres">
      <dgm:prSet presAssocID="{65D6D7BA-5B3F-4350-BB28-9E0BAF004DAC}" presName="connTx" presStyleLbl="parChTrans1D2" presStyleIdx="1" presStyleCnt="2"/>
      <dgm:spPr/>
      <dgm:t>
        <a:bodyPr/>
        <a:lstStyle/>
        <a:p>
          <a:endParaRPr lang="es-ES"/>
        </a:p>
      </dgm:t>
    </dgm:pt>
    <dgm:pt modelId="{856503B6-B6CE-4306-94B7-9588CCCEE679}" type="pres">
      <dgm:prSet presAssocID="{1568C39A-9075-45C2-9BE2-9B14EA5D227B}" presName="root2" presStyleCnt="0"/>
      <dgm:spPr/>
    </dgm:pt>
    <dgm:pt modelId="{B7CBC465-0C42-4A0B-A4D9-1731747E8EE6}" type="pres">
      <dgm:prSet presAssocID="{1568C39A-9075-45C2-9BE2-9B14EA5D227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489FA9-7DF7-48DC-A3B3-86D6E8C31183}" type="pres">
      <dgm:prSet presAssocID="{1568C39A-9075-45C2-9BE2-9B14EA5D227B}" presName="level3hierChild" presStyleCnt="0"/>
      <dgm:spPr/>
    </dgm:pt>
  </dgm:ptLst>
  <dgm:cxnLst>
    <dgm:cxn modelId="{F0D96525-348D-4A36-8E01-BEE0C7404B02}" type="presOf" srcId="{9E922EFD-AEDA-4654-B793-07094B542A0D}" destId="{FACFC22C-A7D1-489E-9E0F-90380C990269}" srcOrd="0" destOrd="0" presId="urn:microsoft.com/office/officeart/2005/8/layout/hierarchy2"/>
    <dgm:cxn modelId="{05160D4E-ECE4-4789-BCA2-1A4BBB876A63}" type="presOf" srcId="{AAD86C22-76AD-4225-9F57-B5F7F7EF8A77}" destId="{FE4D41AD-935A-48AA-AFFA-96EE8617888C}" srcOrd="0" destOrd="0" presId="urn:microsoft.com/office/officeart/2005/8/layout/hierarchy2"/>
    <dgm:cxn modelId="{A25B46DE-FD5B-43EE-86E7-A81D9D2355F7}" type="presOf" srcId="{B208196A-AF77-4CC9-96C7-F94AD122D5DA}" destId="{2D5C291A-6F84-4F1A-A7AD-7B0AF5128D1E}" srcOrd="0" destOrd="0" presId="urn:microsoft.com/office/officeart/2005/8/layout/hierarchy2"/>
    <dgm:cxn modelId="{64521DB3-973A-4A73-A6E4-117C5D49BBD2}" srcId="{AC4BE87A-97CD-4FFB-AED0-55B65274BC39}" destId="{9E922EFD-AEDA-4654-B793-07094B542A0D}" srcOrd="0" destOrd="0" parTransId="{AAD86C22-76AD-4225-9F57-B5F7F7EF8A77}" sibTransId="{D04B6749-5402-43D0-A86E-D4EF9EB53B73}"/>
    <dgm:cxn modelId="{E7A4C448-8571-4B2B-A2E5-27683D1AB4A8}" type="presOf" srcId="{65D6D7BA-5B3F-4350-BB28-9E0BAF004DAC}" destId="{C1C2D6A3-AF6D-472C-AB0D-2865A651FEE0}" srcOrd="0" destOrd="0" presId="urn:microsoft.com/office/officeart/2005/8/layout/hierarchy2"/>
    <dgm:cxn modelId="{2D1B8099-5445-4BF9-B1C5-B9575EC523D1}" srcId="{AC4BE87A-97CD-4FFB-AED0-55B65274BC39}" destId="{1568C39A-9075-45C2-9BE2-9B14EA5D227B}" srcOrd="1" destOrd="0" parTransId="{65D6D7BA-5B3F-4350-BB28-9E0BAF004DAC}" sibTransId="{6EC263EA-590A-4977-82F3-AD0404546749}"/>
    <dgm:cxn modelId="{AC703E90-6552-4231-802D-2D66FA477BDF}" srcId="{B208196A-AF77-4CC9-96C7-F94AD122D5DA}" destId="{AC4BE87A-97CD-4FFB-AED0-55B65274BC39}" srcOrd="0" destOrd="0" parTransId="{D8267033-4D21-42F3-80B0-6B084C71D244}" sibTransId="{B51CEB59-013B-41A2-BB37-7E84F15BDBB8}"/>
    <dgm:cxn modelId="{3038711A-72C3-454F-B39D-1124AFE2949B}" type="presOf" srcId="{AC4BE87A-97CD-4FFB-AED0-55B65274BC39}" destId="{4D796B1D-6EC3-4921-AB4A-D271C0BFF8B7}" srcOrd="0" destOrd="0" presId="urn:microsoft.com/office/officeart/2005/8/layout/hierarchy2"/>
    <dgm:cxn modelId="{696E5B0E-2B9E-4BDB-B64A-514ADE49CA82}" type="presOf" srcId="{1568C39A-9075-45C2-9BE2-9B14EA5D227B}" destId="{B7CBC465-0C42-4A0B-A4D9-1731747E8EE6}" srcOrd="0" destOrd="0" presId="urn:microsoft.com/office/officeart/2005/8/layout/hierarchy2"/>
    <dgm:cxn modelId="{A4CACD5B-A524-44EE-9B4F-6FCBF0548F1C}" type="presOf" srcId="{AAD86C22-76AD-4225-9F57-B5F7F7EF8A77}" destId="{2212C96A-77C3-4263-9B94-6C4D8A0FD7C9}" srcOrd="1" destOrd="0" presId="urn:microsoft.com/office/officeart/2005/8/layout/hierarchy2"/>
    <dgm:cxn modelId="{3D62328F-2B9C-45F1-ABB7-CCF214CB72B1}" type="presOf" srcId="{65D6D7BA-5B3F-4350-BB28-9E0BAF004DAC}" destId="{27488DB3-51D5-4CD7-A98D-F39264B31514}" srcOrd="1" destOrd="0" presId="urn:microsoft.com/office/officeart/2005/8/layout/hierarchy2"/>
    <dgm:cxn modelId="{6FC2B4AA-4447-426A-8259-730EB822A30B}" type="presParOf" srcId="{2D5C291A-6F84-4F1A-A7AD-7B0AF5128D1E}" destId="{7DC2508C-F1FC-4622-8016-BCFC77E88D81}" srcOrd="0" destOrd="0" presId="urn:microsoft.com/office/officeart/2005/8/layout/hierarchy2"/>
    <dgm:cxn modelId="{56318464-3BF3-45D7-A07C-A16685D08071}" type="presParOf" srcId="{7DC2508C-F1FC-4622-8016-BCFC77E88D81}" destId="{4D796B1D-6EC3-4921-AB4A-D271C0BFF8B7}" srcOrd="0" destOrd="0" presId="urn:microsoft.com/office/officeart/2005/8/layout/hierarchy2"/>
    <dgm:cxn modelId="{AB9AC469-47C7-4E47-9936-DB26AFD45810}" type="presParOf" srcId="{7DC2508C-F1FC-4622-8016-BCFC77E88D81}" destId="{70CFB27D-6AB2-4C06-8F35-FDEE6E1373E7}" srcOrd="1" destOrd="0" presId="urn:microsoft.com/office/officeart/2005/8/layout/hierarchy2"/>
    <dgm:cxn modelId="{B74CA07E-79BB-438C-AC48-38C8E8C87407}" type="presParOf" srcId="{70CFB27D-6AB2-4C06-8F35-FDEE6E1373E7}" destId="{FE4D41AD-935A-48AA-AFFA-96EE8617888C}" srcOrd="0" destOrd="0" presId="urn:microsoft.com/office/officeart/2005/8/layout/hierarchy2"/>
    <dgm:cxn modelId="{ECDCFFAF-886E-44CB-8924-FC6F60E6F3DF}" type="presParOf" srcId="{FE4D41AD-935A-48AA-AFFA-96EE8617888C}" destId="{2212C96A-77C3-4263-9B94-6C4D8A0FD7C9}" srcOrd="0" destOrd="0" presId="urn:microsoft.com/office/officeart/2005/8/layout/hierarchy2"/>
    <dgm:cxn modelId="{6737E3CC-981B-42EB-96E7-5525742DEEBF}" type="presParOf" srcId="{70CFB27D-6AB2-4C06-8F35-FDEE6E1373E7}" destId="{F8BACFBF-4FBF-4B4E-9073-5B664C574176}" srcOrd="1" destOrd="0" presId="urn:microsoft.com/office/officeart/2005/8/layout/hierarchy2"/>
    <dgm:cxn modelId="{B09B3FA6-B336-4A28-AF09-689F9CD7FB4C}" type="presParOf" srcId="{F8BACFBF-4FBF-4B4E-9073-5B664C574176}" destId="{FACFC22C-A7D1-489E-9E0F-90380C990269}" srcOrd="0" destOrd="0" presId="urn:microsoft.com/office/officeart/2005/8/layout/hierarchy2"/>
    <dgm:cxn modelId="{5AA44735-D31E-42DE-B010-579DF36DA63B}" type="presParOf" srcId="{F8BACFBF-4FBF-4B4E-9073-5B664C574176}" destId="{D4EF109B-C6E1-4051-B11E-6B21DA7CCB8D}" srcOrd="1" destOrd="0" presId="urn:microsoft.com/office/officeart/2005/8/layout/hierarchy2"/>
    <dgm:cxn modelId="{9AAD7E7F-247B-4093-A3CB-010EF331F859}" type="presParOf" srcId="{70CFB27D-6AB2-4C06-8F35-FDEE6E1373E7}" destId="{C1C2D6A3-AF6D-472C-AB0D-2865A651FEE0}" srcOrd="2" destOrd="0" presId="urn:microsoft.com/office/officeart/2005/8/layout/hierarchy2"/>
    <dgm:cxn modelId="{FF01F28F-600D-4DDF-81FB-DABF3E6EE793}" type="presParOf" srcId="{C1C2D6A3-AF6D-472C-AB0D-2865A651FEE0}" destId="{27488DB3-51D5-4CD7-A98D-F39264B31514}" srcOrd="0" destOrd="0" presId="urn:microsoft.com/office/officeart/2005/8/layout/hierarchy2"/>
    <dgm:cxn modelId="{B1E944AA-7307-407A-832A-39C29D505E10}" type="presParOf" srcId="{70CFB27D-6AB2-4C06-8F35-FDEE6E1373E7}" destId="{856503B6-B6CE-4306-94B7-9588CCCEE679}" srcOrd="3" destOrd="0" presId="urn:microsoft.com/office/officeart/2005/8/layout/hierarchy2"/>
    <dgm:cxn modelId="{360BDDFF-445C-4F07-A453-EDCDAD7948BD}" type="presParOf" srcId="{856503B6-B6CE-4306-94B7-9588CCCEE679}" destId="{B7CBC465-0C42-4A0B-A4D9-1731747E8EE6}" srcOrd="0" destOrd="0" presId="urn:microsoft.com/office/officeart/2005/8/layout/hierarchy2"/>
    <dgm:cxn modelId="{E9441F1E-4B4F-4704-A1AC-5BAA156CBE58}" type="presParOf" srcId="{856503B6-B6CE-4306-94B7-9588CCCEE679}" destId="{2A489FA9-7DF7-48DC-A3B3-86D6E8C311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887C18-5F34-4B9E-B694-6DA6887E8555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9CE7BBB-9ABD-43FD-B5C5-0DB3F0DEC97B}">
      <dgm:prSet phldrT="[Texto]"/>
      <dgm:spPr/>
      <dgm:t>
        <a:bodyPr/>
        <a:lstStyle/>
        <a:p>
          <a:r>
            <a:rPr lang="es-ES" dirty="0" smtClean="0"/>
            <a:t>Estatutos personales</a:t>
          </a:r>
          <a:endParaRPr lang="es-ES" dirty="0"/>
        </a:p>
      </dgm:t>
    </dgm:pt>
    <dgm:pt modelId="{C21BCFED-C588-40BE-B58A-5A58F488CDBD}" type="parTrans" cxnId="{FE913621-DE78-4F3C-A759-07EA91F4BF71}">
      <dgm:prSet/>
      <dgm:spPr/>
      <dgm:t>
        <a:bodyPr/>
        <a:lstStyle/>
        <a:p>
          <a:endParaRPr lang="es-ES"/>
        </a:p>
      </dgm:t>
    </dgm:pt>
    <dgm:pt modelId="{3BBBFC17-2B52-4227-9325-85E8B28CC090}" type="sibTrans" cxnId="{FE913621-DE78-4F3C-A759-07EA91F4BF71}">
      <dgm:prSet/>
      <dgm:spPr/>
      <dgm:t>
        <a:bodyPr/>
        <a:lstStyle/>
        <a:p>
          <a:endParaRPr lang="es-ES"/>
        </a:p>
      </dgm:t>
    </dgm:pt>
    <dgm:pt modelId="{6B21DC52-C008-482D-98B5-8817C51A170F}">
      <dgm:prSet phldrT="[Texto]"/>
      <dgm:spPr/>
      <dgm:t>
        <a:bodyPr/>
        <a:lstStyle/>
        <a:p>
          <a:r>
            <a:rPr lang="es-ES" dirty="0" smtClean="0"/>
            <a:t>Agrario</a:t>
          </a:r>
          <a:endParaRPr lang="es-ES" dirty="0"/>
        </a:p>
      </dgm:t>
    </dgm:pt>
    <dgm:pt modelId="{AB9ECE0C-AD1C-44FC-9C7A-589ECA1F9434}" type="parTrans" cxnId="{AB7662FA-41A8-4335-A030-FFDC7305071D}">
      <dgm:prSet/>
      <dgm:spPr/>
      <dgm:t>
        <a:bodyPr/>
        <a:lstStyle/>
        <a:p>
          <a:endParaRPr lang="es-ES"/>
        </a:p>
      </dgm:t>
    </dgm:pt>
    <dgm:pt modelId="{935B014F-3A3B-4444-9260-1A92F282A53F}" type="sibTrans" cxnId="{AB7662FA-41A8-4335-A030-FFDC7305071D}">
      <dgm:prSet/>
      <dgm:spPr/>
      <dgm:t>
        <a:bodyPr/>
        <a:lstStyle/>
        <a:p>
          <a:endParaRPr lang="es-ES"/>
        </a:p>
      </dgm:t>
    </dgm:pt>
    <dgm:pt modelId="{EA8831DB-00C5-4C15-A210-2E0A413076A9}">
      <dgm:prSet phldrT="[Texto]"/>
      <dgm:spPr/>
      <dgm:t>
        <a:bodyPr/>
        <a:lstStyle/>
        <a:p>
          <a:r>
            <a:rPr lang="es-ES" dirty="0" smtClean="0"/>
            <a:t>LB: agrega periodo de prueba</a:t>
          </a:r>
        </a:p>
        <a:p>
          <a:r>
            <a:rPr lang="es-ES" dirty="0" smtClean="0"/>
            <a:t>Bolsas de trabajo. Libertad de contratación</a:t>
          </a:r>
          <a:endParaRPr lang="es-ES" dirty="0"/>
        </a:p>
      </dgm:t>
    </dgm:pt>
    <dgm:pt modelId="{C683BA13-9BA0-4410-918A-13FB4A5C9C8F}" type="parTrans" cxnId="{B02E514C-94C4-4911-B01B-D03700ACE908}">
      <dgm:prSet/>
      <dgm:spPr/>
      <dgm:t>
        <a:bodyPr/>
        <a:lstStyle/>
        <a:p>
          <a:endParaRPr lang="es-ES"/>
        </a:p>
      </dgm:t>
    </dgm:pt>
    <dgm:pt modelId="{F4D16703-4BB6-412D-BCF9-401C259F10D5}" type="sibTrans" cxnId="{B02E514C-94C4-4911-B01B-D03700ACE908}">
      <dgm:prSet/>
      <dgm:spPr/>
      <dgm:t>
        <a:bodyPr/>
        <a:lstStyle/>
        <a:p>
          <a:endParaRPr lang="es-ES"/>
        </a:p>
      </dgm:t>
    </dgm:pt>
    <dgm:pt modelId="{6178FD2B-3EEE-4BEF-8DB7-3DCD567932B7}">
      <dgm:prSet phldrT="[Texto]"/>
      <dgm:spPr/>
      <dgm:t>
        <a:bodyPr/>
        <a:lstStyle/>
        <a:p>
          <a:r>
            <a:rPr lang="es-ES" dirty="0" smtClean="0"/>
            <a:t>Viajante</a:t>
          </a:r>
          <a:endParaRPr lang="es-ES" dirty="0"/>
        </a:p>
      </dgm:t>
    </dgm:pt>
    <dgm:pt modelId="{4D0BCB45-995E-46D8-9CDB-70EA38C363F9}" type="parTrans" cxnId="{C5EF6578-3242-4BD6-96E1-3F7EC048825E}">
      <dgm:prSet/>
      <dgm:spPr/>
      <dgm:t>
        <a:bodyPr/>
        <a:lstStyle/>
        <a:p>
          <a:endParaRPr lang="es-ES"/>
        </a:p>
      </dgm:t>
    </dgm:pt>
    <dgm:pt modelId="{350C172F-DC49-45D3-A1A4-0E1BF77A9530}" type="sibTrans" cxnId="{C5EF6578-3242-4BD6-96E1-3F7EC048825E}">
      <dgm:prSet/>
      <dgm:spPr/>
      <dgm:t>
        <a:bodyPr/>
        <a:lstStyle/>
        <a:p>
          <a:endParaRPr lang="es-ES"/>
        </a:p>
      </dgm:t>
    </dgm:pt>
    <dgm:pt modelId="{20DC2025-F97C-419C-B015-5A1990CE8AD9}">
      <dgm:prSet phldrT="[Texto]"/>
      <dgm:spPr/>
      <dgm:t>
        <a:bodyPr/>
        <a:lstStyle/>
        <a:p>
          <a:r>
            <a:rPr lang="es-ES" dirty="0" smtClean="0"/>
            <a:t>Derogación por DNU</a:t>
          </a:r>
        </a:p>
        <a:p>
          <a:r>
            <a:rPr lang="es-ES" dirty="0" smtClean="0"/>
            <a:t>Cautelar del sindicato?</a:t>
          </a:r>
          <a:endParaRPr lang="es-ES" dirty="0"/>
        </a:p>
      </dgm:t>
    </dgm:pt>
    <dgm:pt modelId="{9E4D7343-BD52-49A3-ACEC-A7580124817B}" type="parTrans" cxnId="{3DB9B7EE-B6E6-4F9E-B302-2E73BBF222A2}">
      <dgm:prSet/>
      <dgm:spPr/>
      <dgm:t>
        <a:bodyPr/>
        <a:lstStyle/>
        <a:p>
          <a:endParaRPr lang="es-ES"/>
        </a:p>
      </dgm:t>
    </dgm:pt>
    <dgm:pt modelId="{6D522EB1-D0FF-48A2-8D43-49AEF21BD540}" type="sibTrans" cxnId="{3DB9B7EE-B6E6-4F9E-B302-2E73BBF222A2}">
      <dgm:prSet/>
      <dgm:spPr/>
      <dgm:t>
        <a:bodyPr/>
        <a:lstStyle/>
        <a:p>
          <a:endParaRPr lang="es-ES"/>
        </a:p>
      </dgm:t>
    </dgm:pt>
    <dgm:pt modelId="{26A99612-20A2-472A-83BD-FE126C268C1D}">
      <dgm:prSet/>
      <dgm:spPr/>
      <dgm:t>
        <a:bodyPr/>
        <a:lstStyle/>
        <a:p>
          <a:r>
            <a:rPr lang="es-ES" dirty="0" smtClean="0"/>
            <a:t>Teletrabajo</a:t>
          </a:r>
        </a:p>
        <a:p>
          <a:r>
            <a:rPr lang="es-ES" dirty="0" smtClean="0"/>
            <a:t>Solo DNU</a:t>
          </a:r>
          <a:endParaRPr lang="es-ES" dirty="0"/>
        </a:p>
      </dgm:t>
    </dgm:pt>
    <dgm:pt modelId="{4C647E90-2C8B-4400-86EA-B5369996DBC7}" type="parTrans" cxnId="{BA0F8FB5-441A-47E1-990D-51CCCBE4BF38}">
      <dgm:prSet/>
      <dgm:spPr/>
      <dgm:t>
        <a:bodyPr/>
        <a:lstStyle/>
        <a:p>
          <a:endParaRPr lang="es-ES"/>
        </a:p>
      </dgm:t>
    </dgm:pt>
    <dgm:pt modelId="{8E9A5BFD-E1FC-4867-AA6E-3046BE9E59B5}" type="sibTrans" cxnId="{BA0F8FB5-441A-47E1-990D-51CCCBE4BF38}">
      <dgm:prSet/>
      <dgm:spPr/>
    </dgm:pt>
    <dgm:pt modelId="{DF1AC5DC-42CB-40EB-988B-B79029E9B5D7}">
      <dgm:prSet/>
      <dgm:spPr/>
      <dgm:t>
        <a:bodyPr/>
        <a:lstStyle/>
        <a:p>
          <a:r>
            <a:rPr lang="es-ES" dirty="0" smtClean="0"/>
            <a:t>Modificación del horario compatible y presunción</a:t>
          </a:r>
          <a:endParaRPr lang="es-ES" dirty="0"/>
        </a:p>
      </dgm:t>
    </dgm:pt>
    <dgm:pt modelId="{A23C7FBF-9861-4C33-81FE-64378B47EB27}" type="parTrans" cxnId="{B861EAD1-8B51-4558-82C3-B5494045A77A}">
      <dgm:prSet/>
      <dgm:spPr/>
      <dgm:t>
        <a:bodyPr/>
        <a:lstStyle/>
        <a:p>
          <a:endParaRPr lang="es-ES"/>
        </a:p>
      </dgm:t>
    </dgm:pt>
    <dgm:pt modelId="{BE65D856-F042-4284-9DF2-FEA3DC370CD6}" type="sibTrans" cxnId="{B861EAD1-8B51-4558-82C3-B5494045A77A}">
      <dgm:prSet/>
      <dgm:spPr/>
    </dgm:pt>
    <dgm:pt modelId="{07350FF7-8C22-435D-804A-089BA78012B7}">
      <dgm:prSet/>
      <dgm:spPr/>
      <dgm:t>
        <a:bodyPr/>
        <a:lstStyle/>
        <a:p>
          <a:r>
            <a:rPr lang="es-ES" dirty="0" smtClean="0"/>
            <a:t>Reversibilidad</a:t>
          </a:r>
          <a:endParaRPr lang="es-ES" dirty="0"/>
        </a:p>
      </dgm:t>
    </dgm:pt>
    <dgm:pt modelId="{8D7FABDE-78CA-4D23-86F6-BA7D15B2C799}" type="parTrans" cxnId="{811B7D3B-7F64-49F2-AF4A-5DB718EB99FC}">
      <dgm:prSet/>
      <dgm:spPr/>
      <dgm:t>
        <a:bodyPr/>
        <a:lstStyle/>
        <a:p>
          <a:endParaRPr lang="es-ES"/>
        </a:p>
      </dgm:t>
    </dgm:pt>
    <dgm:pt modelId="{30358BAC-A439-4523-B5C9-E50051D59281}" type="sibTrans" cxnId="{811B7D3B-7F64-49F2-AF4A-5DB718EB99FC}">
      <dgm:prSet/>
      <dgm:spPr/>
    </dgm:pt>
    <dgm:pt modelId="{C08A1A07-152C-44BE-A03F-ADD8365B57D7}">
      <dgm:prSet/>
      <dgm:spPr/>
      <dgm:t>
        <a:bodyPr/>
        <a:lstStyle/>
        <a:p>
          <a:r>
            <a:rPr lang="es-ES" dirty="0" smtClean="0"/>
            <a:t>Prestaciones trasnacionales</a:t>
          </a:r>
          <a:endParaRPr lang="es-ES" dirty="0"/>
        </a:p>
      </dgm:t>
    </dgm:pt>
    <dgm:pt modelId="{C8F2C0BB-005D-433E-8E5D-27E36CE958B9}" type="parTrans" cxnId="{93FB4BFA-898E-4619-A55D-404C170A8CE8}">
      <dgm:prSet/>
      <dgm:spPr/>
      <dgm:t>
        <a:bodyPr/>
        <a:lstStyle/>
        <a:p>
          <a:endParaRPr lang="es-ES"/>
        </a:p>
      </dgm:t>
    </dgm:pt>
    <dgm:pt modelId="{8282D5FA-98DE-4402-AFB2-64E48A8250DF}" type="sibTrans" cxnId="{93FB4BFA-898E-4619-A55D-404C170A8CE8}">
      <dgm:prSet/>
      <dgm:spPr/>
    </dgm:pt>
    <dgm:pt modelId="{2B946979-5F51-49A7-B32D-66E7BF13A9BC}" type="pres">
      <dgm:prSet presAssocID="{2C887C18-5F34-4B9E-B694-6DA6887E855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11FD4D0-F30C-4604-B345-3203D4EA6CEC}" type="pres">
      <dgm:prSet presAssocID="{49CE7BBB-9ABD-43FD-B5C5-0DB3F0DEC97B}" presName="root1" presStyleCnt="0"/>
      <dgm:spPr/>
    </dgm:pt>
    <dgm:pt modelId="{9C46AE54-FE61-48C5-AA92-1196F45E928B}" type="pres">
      <dgm:prSet presAssocID="{49CE7BBB-9ABD-43FD-B5C5-0DB3F0DEC97B}" presName="LevelOneTextNode" presStyleLbl="node0" presStyleIdx="0" presStyleCnt="1" custScaleX="914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3B3792-723D-4B24-A21F-C3AB8542911E}" type="pres">
      <dgm:prSet presAssocID="{49CE7BBB-9ABD-43FD-B5C5-0DB3F0DEC97B}" presName="level2hierChild" presStyleCnt="0"/>
      <dgm:spPr/>
    </dgm:pt>
    <dgm:pt modelId="{B59AA666-9E22-4D15-9843-5A430D99896D}" type="pres">
      <dgm:prSet presAssocID="{AB9ECE0C-AD1C-44FC-9C7A-589ECA1F9434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E55CB8DF-EC4B-4F69-BE72-0DE34FAD9370}" type="pres">
      <dgm:prSet presAssocID="{AB9ECE0C-AD1C-44FC-9C7A-589ECA1F9434}" presName="connTx" presStyleLbl="parChTrans1D2" presStyleIdx="0" presStyleCnt="3"/>
      <dgm:spPr/>
      <dgm:t>
        <a:bodyPr/>
        <a:lstStyle/>
        <a:p>
          <a:endParaRPr lang="es-ES"/>
        </a:p>
      </dgm:t>
    </dgm:pt>
    <dgm:pt modelId="{6BBBA254-3CB7-4677-8F14-652A702E656E}" type="pres">
      <dgm:prSet presAssocID="{6B21DC52-C008-482D-98B5-8817C51A170F}" presName="root2" presStyleCnt="0"/>
      <dgm:spPr/>
    </dgm:pt>
    <dgm:pt modelId="{BA77F842-8B7C-43A5-A91B-CF9628D4ECC9}" type="pres">
      <dgm:prSet presAssocID="{6B21DC52-C008-482D-98B5-8817C51A170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ED79890-8532-404B-A317-782282EE65E5}" type="pres">
      <dgm:prSet presAssocID="{6B21DC52-C008-482D-98B5-8817C51A170F}" presName="level3hierChild" presStyleCnt="0"/>
      <dgm:spPr/>
    </dgm:pt>
    <dgm:pt modelId="{890945F0-14A4-47A5-A0C0-CE46BDD7E7A5}" type="pres">
      <dgm:prSet presAssocID="{C683BA13-9BA0-4410-918A-13FB4A5C9C8F}" presName="conn2-1" presStyleLbl="parChTrans1D3" presStyleIdx="0" presStyleCnt="5"/>
      <dgm:spPr/>
      <dgm:t>
        <a:bodyPr/>
        <a:lstStyle/>
        <a:p>
          <a:endParaRPr lang="es-ES"/>
        </a:p>
      </dgm:t>
    </dgm:pt>
    <dgm:pt modelId="{DE859BED-4DC3-4ED2-97DA-39A55F2CA257}" type="pres">
      <dgm:prSet presAssocID="{C683BA13-9BA0-4410-918A-13FB4A5C9C8F}" presName="connTx" presStyleLbl="parChTrans1D3" presStyleIdx="0" presStyleCnt="5"/>
      <dgm:spPr/>
      <dgm:t>
        <a:bodyPr/>
        <a:lstStyle/>
        <a:p>
          <a:endParaRPr lang="es-ES"/>
        </a:p>
      </dgm:t>
    </dgm:pt>
    <dgm:pt modelId="{323D75B0-81F3-44D7-A1F5-AB4FEB99171F}" type="pres">
      <dgm:prSet presAssocID="{EA8831DB-00C5-4C15-A210-2E0A413076A9}" presName="root2" presStyleCnt="0"/>
      <dgm:spPr/>
    </dgm:pt>
    <dgm:pt modelId="{C1A402F3-171D-46F6-BE90-9B0F370B7F5A}" type="pres">
      <dgm:prSet presAssocID="{EA8831DB-00C5-4C15-A210-2E0A413076A9}" presName="LevelTwoTextNode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FE81B3A-0120-40B6-9CEA-6DE9B99BD483}" type="pres">
      <dgm:prSet presAssocID="{EA8831DB-00C5-4C15-A210-2E0A413076A9}" presName="level3hierChild" presStyleCnt="0"/>
      <dgm:spPr/>
    </dgm:pt>
    <dgm:pt modelId="{ACD08435-1792-4697-ACB2-0E01F502FAF7}" type="pres">
      <dgm:prSet presAssocID="{4D0BCB45-995E-46D8-9CDB-70EA38C363F9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01B5045C-B8FE-4741-B874-A5978F800A5D}" type="pres">
      <dgm:prSet presAssocID="{4D0BCB45-995E-46D8-9CDB-70EA38C363F9}" presName="connTx" presStyleLbl="parChTrans1D2" presStyleIdx="1" presStyleCnt="3"/>
      <dgm:spPr/>
      <dgm:t>
        <a:bodyPr/>
        <a:lstStyle/>
        <a:p>
          <a:endParaRPr lang="es-ES"/>
        </a:p>
      </dgm:t>
    </dgm:pt>
    <dgm:pt modelId="{902884CD-F1F8-4325-9A35-0AB23B855C6C}" type="pres">
      <dgm:prSet presAssocID="{6178FD2B-3EEE-4BEF-8DB7-3DCD567932B7}" presName="root2" presStyleCnt="0"/>
      <dgm:spPr/>
    </dgm:pt>
    <dgm:pt modelId="{084AE1B8-B9A3-4235-8960-C9E5F1AC5941}" type="pres">
      <dgm:prSet presAssocID="{6178FD2B-3EEE-4BEF-8DB7-3DCD567932B7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BF1C03-4014-4504-B019-16FE7229B50D}" type="pres">
      <dgm:prSet presAssocID="{6178FD2B-3EEE-4BEF-8DB7-3DCD567932B7}" presName="level3hierChild" presStyleCnt="0"/>
      <dgm:spPr/>
    </dgm:pt>
    <dgm:pt modelId="{901AB49A-D4A3-430D-847B-A10CC9AC373B}" type="pres">
      <dgm:prSet presAssocID="{9E4D7343-BD52-49A3-ACEC-A7580124817B}" presName="conn2-1" presStyleLbl="parChTrans1D3" presStyleIdx="1" presStyleCnt="5"/>
      <dgm:spPr/>
      <dgm:t>
        <a:bodyPr/>
        <a:lstStyle/>
        <a:p>
          <a:endParaRPr lang="es-ES"/>
        </a:p>
      </dgm:t>
    </dgm:pt>
    <dgm:pt modelId="{52FDEE9F-7E3A-421D-BABA-2008A3B995D5}" type="pres">
      <dgm:prSet presAssocID="{9E4D7343-BD52-49A3-ACEC-A7580124817B}" presName="connTx" presStyleLbl="parChTrans1D3" presStyleIdx="1" presStyleCnt="5"/>
      <dgm:spPr/>
      <dgm:t>
        <a:bodyPr/>
        <a:lstStyle/>
        <a:p>
          <a:endParaRPr lang="es-ES"/>
        </a:p>
      </dgm:t>
    </dgm:pt>
    <dgm:pt modelId="{2A88BC9C-8D95-4FB8-8682-A86E8357B856}" type="pres">
      <dgm:prSet presAssocID="{20DC2025-F97C-419C-B015-5A1990CE8AD9}" presName="root2" presStyleCnt="0"/>
      <dgm:spPr/>
    </dgm:pt>
    <dgm:pt modelId="{1EAEC33E-369C-4DD6-9451-21C3700B46C1}" type="pres">
      <dgm:prSet presAssocID="{20DC2025-F97C-419C-B015-5A1990CE8AD9}" presName="LevelTwoTextNode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29564CC-35B2-4F0F-B723-DDD0E1A02B22}" type="pres">
      <dgm:prSet presAssocID="{20DC2025-F97C-419C-B015-5A1990CE8AD9}" presName="level3hierChild" presStyleCnt="0"/>
      <dgm:spPr/>
    </dgm:pt>
    <dgm:pt modelId="{E031B879-E467-4372-9DC1-296348DF1647}" type="pres">
      <dgm:prSet presAssocID="{4C647E90-2C8B-4400-86EA-B5369996DBC7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81CBDA11-1AF1-429A-9E63-375292597541}" type="pres">
      <dgm:prSet presAssocID="{4C647E90-2C8B-4400-86EA-B5369996DBC7}" presName="connTx" presStyleLbl="parChTrans1D2" presStyleIdx="2" presStyleCnt="3"/>
      <dgm:spPr/>
      <dgm:t>
        <a:bodyPr/>
        <a:lstStyle/>
        <a:p>
          <a:endParaRPr lang="es-ES"/>
        </a:p>
      </dgm:t>
    </dgm:pt>
    <dgm:pt modelId="{1911A2CD-9810-4E78-8B82-8EA3AA39FEC4}" type="pres">
      <dgm:prSet presAssocID="{26A99612-20A2-472A-83BD-FE126C268C1D}" presName="root2" presStyleCnt="0"/>
      <dgm:spPr/>
    </dgm:pt>
    <dgm:pt modelId="{5DFB0807-1323-4583-B402-EF0926B2FA94}" type="pres">
      <dgm:prSet presAssocID="{26A99612-20A2-472A-83BD-FE126C268C1D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B269CD-79DE-4FA0-86FD-F725A1EF4450}" type="pres">
      <dgm:prSet presAssocID="{26A99612-20A2-472A-83BD-FE126C268C1D}" presName="level3hierChild" presStyleCnt="0"/>
      <dgm:spPr/>
    </dgm:pt>
    <dgm:pt modelId="{23EA072F-40AF-4924-9FCD-E4015F8B96C1}" type="pres">
      <dgm:prSet presAssocID="{A23C7FBF-9861-4C33-81FE-64378B47EB27}" presName="conn2-1" presStyleLbl="parChTrans1D3" presStyleIdx="2" presStyleCnt="5"/>
      <dgm:spPr/>
      <dgm:t>
        <a:bodyPr/>
        <a:lstStyle/>
        <a:p>
          <a:endParaRPr lang="es-ES"/>
        </a:p>
      </dgm:t>
    </dgm:pt>
    <dgm:pt modelId="{AFC9CC44-B4B7-49D6-A5A7-C07A33AC978D}" type="pres">
      <dgm:prSet presAssocID="{A23C7FBF-9861-4C33-81FE-64378B47EB27}" presName="connTx" presStyleLbl="parChTrans1D3" presStyleIdx="2" presStyleCnt="5"/>
      <dgm:spPr/>
      <dgm:t>
        <a:bodyPr/>
        <a:lstStyle/>
        <a:p>
          <a:endParaRPr lang="es-ES"/>
        </a:p>
      </dgm:t>
    </dgm:pt>
    <dgm:pt modelId="{8FC875D3-485A-4C15-BB45-8C3B3B0AEE89}" type="pres">
      <dgm:prSet presAssocID="{DF1AC5DC-42CB-40EB-988B-B79029E9B5D7}" presName="root2" presStyleCnt="0"/>
      <dgm:spPr/>
    </dgm:pt>
    <dgm:pt modelId="{84EC9A75-FC02-4636-89C0-8D1A4F7448AB}" type="pres">
      <dgm:prSet presAssocID="{DF1AC5DC-42CB-40EB-988B-B79029E9B5D7}" presName="LevelTwoTextNode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7219A1-FE12-4315-93B1-A867ED7FE7D1}" type="pres">
      <dgm:prSet presAssocID="{DF1AC5DC-42CB-40EB-988B-B79029E9B5D7}" presName="level3hierChild" presStyleCnt="0"/>
      <dgm:spPr/>
    </dgm:pt>
    <dgm:pt modelId="{448BF454-AFC1-4A7C-9007-4389993360A9}" type="pres">
      <dgm:prSet presAssocID="{8D7FABDE-78CA-4D23-86F6-BA7D15B2C799}" presName="conn2-1" presStyleLbl="parChTrans1D3" presStyleIdx="3" presStyleCnt="5"/>
      <dgm:spPr/>
      <dgm:t>
        <a:bodyPr/>
        <a:lstStyle/>
        <a:p>
          <a:endParaRPr lang="es-ES"/>
        </a:p>
      </dgm:t>
    </dgm:pt>
    <dgm:pt modelId="{BC296B1C-23B7-4B3A-861A-4373AE674DD0}" type="pres">
      <dgm:prSet presAssocID="{8D7FABDE-78CA-4D23-86F6-BA7D15B2C799}" presName="connTx" presStyleLbl="parChTrans1D3" presStyleIdx="3" presStyleCnt="5"/>
      <dgm:spPr/>
      <dgm:t>
        <a:bodyPr/>
        <a:lstStyle/>
        <a:p>
          <a:endParaRPr lang="es-ES"/>
        </a:p>
      </dgm:t>
    </dgm:pt>
    <dgm:pt modelId="{2E80F7B3-FF3E-4336-ADF1-C61E53AB521D}" type="pres">
      <dgm:prSet presAssocID="{07350FF7-8C22-435D-804A-089BA78012B7}" presName="root2" presStyleCnt="0"/>
      <dgm:spPr/>
    </dgm:pt>
    <dgm:pt modelId="{A087E0EE-8DF0-48CE-8212-B98F21DF83A7}" type="pres">
      <dgm:prSet presAssocID="{07350FF7-8C22-435D-804A-089BA78012B7}" presName="LevelTwoTextNode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253D80-E6D7-4D65-A241-CF5B7D80E3CC}" type="pres">
      <dgm:prSet presAssocID="{07350FF7-8C22-435D-804A-089BA78012B7}" presName="level3hierChild" presStyleCnt="0"/>
      <dgm:spPr/>
    </dgm:pt>
    <dgm:pt modelId="{5830DEAB-9C05-4F58-A008-6D96AF61EA51}" type="pres">
      <dgm:prSet presAssocID="{C8F2C0BB-005D-433E-8E5D-27E36CE958B9}" presName="conn2-1" presStyleLbl="parChTrans1D3" presStyleIdx="4" presStyleCnt="5"/>
      <dgm:spPr/>
      <dgm:t>
        <a:bodyPr/>
        <a:lstStyle/>
        <a:p>
          <a:endParaRPr lang="es-ES"/>
        </a:p>
      </dgm:t>
    </dgm:pt>
    <dgm:pt modelId="{1A8EBF73-5EA7-4682-A224-60A743223AA1}" type="pres">
      <dgm:prSet presAssocID="{C8F2C0BB-005D-433E-8E5D-27E36CE958B9}" presName="connTx" presStyleLbl="parChTrans1D3" presStyleIdx="4" presStyleCnt="5"/>
      <dgm:spPr/>
      <dgm:t>
        <a:bodyPr/>
        <a:lstStyle/>
        <a:p>
          <a:endParaRPr lang="es-ES"/>
        </a:p>
      </dgm:t>
    </dgm:pt>
    <dgm:pt modelId="{7E610554-47E5-411C-A41C-E680DF442ACE}" type="pres">
      <dgm:prSet presAssocID="{C08A1A07-152C-44BE-A03F-ADD8365B57D7}" presName="root2" presStyleCnt="0"/>
      <dgm:spPr/>
    </dgm:pt>
    <dgm:pt modelId="{5446558B-4C64-48D2-98BD-95A05FA6FA00}" type="pres">
      <dgm:prSet presAssocID="{C08A1A07-152C-44BE-A03F-ADD8365B57D7}" presName="LevelTwoTextNode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9BDA758-724B-4C7B-AF84-3D0508971E73}" type="pres">
      <dgm:prSet presAssocID="{C08A1A07-152C-44BE-A03F-ADD8365B57D7}" presName="level3hierChild" presStyleCnt="0"/>
      <dgm:spPr/>
    </dgm:pt>
  </dgm:ptLst>
  <dgm:cxnLst>
    <dgm:cxn modelId="{5AE69337-A6E1-4F3F-8C58-D271973FFB0B}" type="presOf" srcId="{A23C7FBF-9861-4C33-81FE-64378B47EB27}" destId="{23EA072F-40AF-4924-9FCD-E4015F8B96C1}" srcOrd="0" destOrd="0" presId="urn:microsoft.com/office/officeart/2005/8/layout/hierarchy2"/>
    <dgm:cxn modelId="{64AED40B-B9BC-4F50-B3FC-77C3F2C3374B}" type="presOf" srcId="{49CE7BBB-9ABD-43FD-B5C5-0DB3F0DEC97B}" destId="{9C46AE54-FE61-48C5-AA92-1196F45E928B}" srcOrd="0" destOrd="0" presId="urn:microsoft.com/office/officeart/2005/8/layout/hierarchy2"/>
    <dgm:cxn modelId="{3DB9B7EE-B6E6-4F9E-B302-2E73BBF222A2}" srcId="{6178FD2B-3EEE-4BEF-8DB7-3DCD567932B7}" destId="{20DC2025-F97C-419C-B015-5A1990CE8AD9}" srcOrd="0" destOrd="0" parTransId="{9E4D7343-BD52-49A3-ACEC-A7580124817B}" sibTransId="{6D522EB1-D0FF-48A2-8D43-49AEF21BD540}"/>
    <dgm:cxn modelId="{FD0F6D66-78C5-4B92-B213-822EE287EC8F}" type="presOf" srcId="{07350FF7-8C22-435D-804A-089BA78012B7}" destId="{A087E0EE-8DF0-48CE-8212-B98F21DF83A7}" srcOrd="0" destOrd="0" presId="urn:microsoft.com/office/officeart/2005/8/layout/hierarchy2"/>
    <dgm:cxn modelId="{EE63C628-2A92-4CDA-BE72-FC987CF07591}" type="presOf" srcId="{C8F2C0BB-005D-433E-8E5D-27E36CE958B9}" destId="{1A8EBF73-5EA7-4682-A224-60A743223AA1}" srcOrd="1" destOrd="0" presId="urn:microsoft.com/office/officeart/2005/8/layout/hierarchy2"/>
    <dgm:cxn modelId="{ACD22558-CD74-4E48-AD72-9B98AFCC8A21}" type="presOf" srcId="{C08A1A07-152C-44BE-A03F-ADD8365B57D7}" destId="{5446558B-4C64-48D2-98BD-95A05FA6FA00}" srcOrd="0" destOrd="0" presId="urn:microsoft.com/office/officeart/2005/8/layout/hierarchy2"/>
    <dgm:cxn modelId="{DF87C248-FC62-43A7-9FCA-B2BE80403A36}" type="presOf" srcId="{4C647E90-2C8B-4400-86EA-B5369996DBC7}" destId="{E031B879-E467-4372-9DC1-296348DF1647}" srcOrd="0" destOrd="0" presId="urn:microsoft.com/office/officeart/2005/8/layout/hierarchy2"/>
    <dgm:cxn modelId="{5ADEEA30-ADAF-4E48-BF33-A59FC5AA7C36}" type="presOf" srcId="{DF1AC5DC-42CB-40EB-988B-B79029E9B5D7}" destId="{84EC9A75-FC02-4636-89C0-8D1A4F7448AB}" srcOrd="0" destOrd="0" presId="urn:microsoft.com/office/officeart/2005/8/layout/hierarchy2"/>
    <dgm:cxn modelId="{0B928FAB-8D0E-4661-A016-1BCF13859FF3}" type="presOf" srcId="{9E4D7343-BD52-49A3-ACEC-A7580124817B}" destId="{52FDEE9F-7E3A-421D-BABA-2008A3B995D5}" srcOrd="1" destOrd="0" presId="urn:microsoft.com/office/officeart/2005/8/layout/hierarchy2"/>
    <dgm:cxn modelId="{93FB4BFA-898E-4619-A55D-404C170A8CE8}" srcId="{26A99612-20A2-472A-83BD-FE126C268C1D}" destId="{C08A1A07-152C-44BE-A03F-ADD8365B57D7}" srcOrd="2" destOrd="0" parTransId="{C8F2C0BB-005D-433E-8E5D-27E36CE958B9}" sibTransId="{8282D5FA-98DE-4402-AFB2-64E48A8250DF}"/>
    <dgm:cxn modelId="{C1596852-1511-46DF-BAF8-E3DC781912FF}" type="presOf" srcId="{6178FD2B-3EEE-4BEF-8DB7-3DCD567932B7}" destId="{084AE1B8-B9A3-4235-8960-C9E5F1AC5941}" srcOrd="0" destOrd="0" presId="urn:microsoft.com/office/officeart/2005/8/layout/hierarchy2"/>
    <dgm:cxn modelId="{B02E514C-94C4-4911-B01B-D03700ACE908}" srcId="{6B21DC52-C008-482D-98B5-8817C51A170F}" destId="{EA8831DB-00C5-4C15-A210-2E0A413076A9}" srcOrd="0" destOrd="0" parTransId="{C683BA13-9BA0-4410-918A-13FB4A5C9C8F}" sibTransId="{F4D16703-4BB6-412D-BCF9-401C259F10D5}"/>
    <dgm:cxn modelId="{6F587F69-298B-4CA4-923F-CCD355764272}" type="presOf" srcId="{4D0BCB45-995E-46D8-9CDB-70EA38C363F9}" destId="{ACD08435-1792-4697-ACB2-0E01F502FAF7}" srcOrd="0" destOrd="0" presId="urn:microsoft.com/office/officeart/2005/8/layout/hierarchy2"/>
    <dgm:cxn modelId="{E59767F4-775E-42A1-9FF7-DDA1E8B5328A}" type="presOf" srcId="{C8F2C0BB-005D-433E-8E5D-27E36CE958B9}" destId="{5830DEAB-9C05-4F58-A008-6D96AF61EA51}" srcOrd="0" destOrd="0" presId="urn:microsoft.com/office/officeart/2005/8/layout/hierarchy2"/>
    <dgm:cxn modelId="{BC7FADFB-B84B-4670-B20F-EDEE3B1BE3A0}" type="presOf" srcId="{4C647E90-2C8B-4400-86EA-B5369996DBC7}" destId="{81CBDA11-1AF1-429A-9E63-375292597541}" srcOrd="1" destOrd="0" presId="urn:microsoft.com/office/officeart/2005/8/layout/hierarchy2"/>
    <dgm:cxn modelId="{DD21B1D0-A051-4899-8592-2EB8092B363E}" type="presOf" srcId="{2C887C18-5F34-4B9E-B694-6DA6887E8555}" destId="{2B946979-5F51-49A7-B32D-66E7BF13A9BC}" srcOrd="0" destOrd="0" presId="urn:microsoft.com/office/officeart/2005/8/layout/hierarchy2"/>
    <dgm:cxn modelId="{B1881DE1-59B6-4795-B5E8-8DE75188DE72}" type="presOf" srcId="{C683BA13-9BA0-4410-918A-13FB4A5C9C8F}" destId="{890945F0-14A4-47A5-A0C0-CE46BDD7E7A5}" srcOrd="0" destOrd="0" presId="urn:microsoft.com/office/officeart/2005/8/layout/hierarchy2"/>
    <dgm:cxn modelId="{1A491BAF-3443-415E-A1D9-5C677983DB84}" type="presOf" srcId="{C683BA13-9BA0-4410-918A-13FB4A5C9C8F}" destId="{DE859BED-4DC3-4ED2-97DA-39A55F2CA257}" srcOrd="1" destOrd="0" presId="urn:microsoft.com/office/officeart/2005/8/layout/hierarchy2"/>
    <dgm:cxn modelId="{FE913621-DE78-4F3C-A759-07EA91F4BF71}" srcId="{2C887C18-5F34-4B9E-B694-6DA6887E8555}" destId="{49CE7BBB-9ABD-43FD-B5C5-0DB3F0DEC97B}" srcOrd="0" destOrd="0" parTransId="{C21BCFED-C588-40BE-B58A-5A58F488CDBD}" sibTransId="{3BBBFC17-2B52-4227-9325-85E8B28CC090}"/>
    <dgm:cxn modelId="{E20853D9-4325-4CBE-924D-FA33BB771D41}" type="presOf" srcId="{AB9ECE0C-AD1C-44FC-9C7A-589ECA1F9434}" destId="{E55CB8DF-EC4B-4F69-BE72-0DE34FAD9370}" srcOrd="1" destOrd="0" presId="urn:microsoft.com/office/officeart/2005/8/layout/hierarchy2"/>
    <dgm:cxn modelId="{FDCF8542-79BA-4AAC-9C5C-BC5D004DD741}" type="presOf" srcId="{AB9ECE0C-AD1C-44FC-9C7A-589ECA1F9434}" destId="{B59AA666-9E22-4D15-9843-5A430D99896D}" srcOrd="0" destOrd="0" presId="urn:microsoft.com/office/officeart/2005/8/layout/hierarchy2"/>
    <dgm:cxn modelId="{AB7662FA-41A8-4335-A030-FFDC7305071D}" srcId="{49CE7BBB-9ABD-43FD-B5C5-0DB3F0DEC97B}" destId="{6B21DC52-C008-482D-98B5-8817C51A170F}" srcOrd="0" destOrd="0" parTransId="{AB9ECE0C-AD1C-44FC-9C7A-589ECA1F9434}" sibTransId="{935B014F-3A3B-4444-9260-1A92F282A53F}"/>
    <dgm:cxn modelId="{E39281A9-28F7-4744-8564-72BC0E68B48E}" type="presOf" srcId="{4D0BCB45-995E-46D8-9CDB-70EA38C363F9}" destId="{01B5045C-B8FE-4741-B874-A5978F800A5D}" srcOrd="1" destOrd="0" presId="urn:microsoft.com/office/officeart/2005/8/layout/hierarchy2"/>
    <dgm:cxn modelId="{BA0F8FB5-441A-47E1-990D-51CCCBE4BF38}" srcId="{49CE7BBB-9ABD-43FD-B5C5-0DB3F0DEC97B}" destId="{26A99612-20A2-472A-83BD-FE126C268C1D}" srcOrd="2" destOrd="0" parTransId="{4C647E90-2C8B-4400-86EA-B5369996DBC7}" sibTransId="{8E9A5BFD-E1FC-4867-AA6E-3046BE9E59B5}"/>
    <dgm:cxn modelId="{B861EAD1-8B51-4558-82C3-B5494045A77A}" srcId="{26A99612-20A2-472A-83BD-FE126C268C1D}" destId="{DF1AC5DC-42CB-40EB-988B-B79029E9B5D7}" srcOrd="0" destOrd="0" parTransId="{A23C7FBF-9861-4C33-81FE-64378B47EB27}" sibTransId="{BE65D856-F042-4284-9DF2-FEA3DC370CD6}"/>
    <dgm:cxn modelId="{A24F362B-CC62-459A-9278-062FF7F65513}" type="presOf" srcId="{8D7FABDE-78CA-4D23-86F6-BA7D15B2C799}" destId="{448BF454-AFC1-4A7C-9007-4389993360A9}" srcOrd="0" destOrd="0" presId="urn:microsoft.com/office/officeart/2005/8/layout/hierarchy2"/>
    <dgm:cxn modelId="{D4777CD8-419E-4298-91E0-3F0CA83FF938}" type="presOf" srcId="{9E4D7343-BD52-49A3-ACEC-A7580124817B}" destId="{901AB49A-D4A3-430D-847B-A10CC9AC373B}" srcOrd="0" destOrd="0" presId="urn:microsoft.com/office/officeart/2005/8/layout/hierarchy2"/>
    <dgm:cxn modelId="{BF0F9E5B-0D15-4EA4-B046-AB0A1874884B}" type="presOf" srcId="{EA8831DB-00C5-4C15-A210-2E0A413076A9}" destId="{C1A402F3-171D-46F6-BE90-9B0F370B7F5A}" srcOrd="0" destOrd="0" presId="urn:microsoft.com/office/officeart/2005/8/layout/hierarchy2"/>
    <dgm:cxn modelId="{16720F2C-8E3A-4AE1-A9A8-9EA66D7A785D}" type="presOf" srcId="{20DC2025-F97C-419C-B015-5A1990CE8AD9}" destId="{1EAEC33E-369C-4DD6-9451-21C3700B46C1}" srcOrd="0" destOrd="0" presId="urn:microsoft.com/office/officeart/2005/8/layout/hierarchy2"/>
    <dgm:cxn modelId="{4F4BCBE4-D9A4-403C-A2B8-BDEBA0EDF3F4}" type="presOf" srcId="{8D7FABDE-78CA-4D23-86F6-BA7D15B2C799}" destId="{BC296B1C-23B7-4B3A-861A-4373AE674DD0}" srcOrd="1" destOrd="0" presId="urn:microsoft.com/office/officeart/2005/8/layout/hierarchy2"/>
    <dgm:cxn modelId="{811B7D3B-7F64-49F2-AF4A-5DB718EB99FC}" srcId="{26A99612-20A2-472A-83BD-FE126C268C1D}" destId="{07350FF7-8C22-435D-804A-089BA78012B7}" srcOrd="1" destOrd="0" parTransId="{8D7FABDE-78CA-4D23-86F6-BA7D15B2C799}" sibTransId="{30358BAC-A439-4523-B5C9-E50051D59281}"/>
    <dgm:cxn modelId="{4F470058-F970-4F1B-9B50-ACCB8A6CAE50}" type="presOf" srcId="{26A99612-20A2-472A-83BD-FE126C268C1D}" destId="{5DFB0807-1323-4583-B402-EF0926B2FA94}" srcOrd="0" destOrd="0" presId="urn:microsoft.com/office/officeart/2005/8/layout/hierarchy2"/>
    <dgm:cxn modelId="{3F942B11-5F3A-46F8-A3AB-5D45983FC0F8}" type="presOf" srcId="{6B21DC52-C008-482D-98B5-8817C51A170F}" destId="{BA77F842-8B7C-43A5-A91B-CF9628D4ECC9}" srcOrd="0" destOrd="0" presId="urn:microsoft.com/office/officeart/2005/8/layout/hierarchy2"/>
    <dgm:cxn modelId="{FE5EE344-92E2-4C4D-A515-25CEA4763D93}" type="presOf" srcId="{A23C7FBF-9861-4C33-81FE-64378B47EB27}" destId="{AFC9CC44-B4B7-49D6-A5A7-C07A33AC978D}" srcOrd="1" destOrd="0" presId="urn:microsoft.com/office/officeart/2005/8/layout/hierarchy2"/>
    <dgm:cxn modelId="{C5EF6578-3242-4BD6-96E1-3F7EC048825E}" srcId="{49CE7BBB-9ABD-43FD-B5C5-0DB3F0DEC97B}" destId="{6178FD2B-3EEE-4BEF-8DB7-3DCD567932B7}" srcOrd="1" destOrd="0" parTransId="{4D0BCB45-995E-46D8-9CDB-70EA38C363F9}" sibTransId="{350C172F-DC49-45D3-A1A4-0E1BF77A9530}"/>
    <dgm:cxn modelId="{FB772CD3-58D8-4673-B697-780E0E01FCC5}" type="presParOf" srcId="{2B946979-5F51-49A7-B32D-66E7BF13A9BC}" destId="{B11FD4D0-F30C-4604-B345-3203D4EA6CEC}" srcOrd="0" destOrd="0" presId="urn:microsoft.com/office/officeart/2005/8/layout/hierarchy2"/>
    <dgm:cxn modelId="{DAF1FA0C-F872-47DB-956F-3751F40AB4BC}" type="presParOf" srcId="{B11FD4D0-F30C-4604-B345-3203D4EA6CEC}" destId="{9C46AE54-FE61-48C5-AA92-1196F45E928B}" srcOrd="0" destOrd="0" presId="urn:microsoft.com/office/officeart/2005/8/layout/hierarchy2"/>
    <dgm:cxn modelId="{E95922AA-313C-4890-9A44-A14203B821EF}" type="presParOf" srcId="{B11FD4D0-F30C-4604-B345-3203D4EA6CEC}" destId="{1D3B3792-723D-4B24-A21F-C3AB8542911E}" srcOrd="1" destOrd="0" presId="urn:microsoft.com/office/officeart/2005/8/layout/hierarchy2"/>
    <dgm:cxn modelId="{1CA87F44-BE6C-4D57-9D0B-894408C3503F}" type="presParOf" srcId="{1D3B3792-723D-4B24-A21F-C3AB8542911E}" destId="{B59AA666-9E22-4D15-9843-5A430D99896D}" srcOrd="0" destOrd="0" presId="urn:microsoft.com/office/officeart/2005/8/layout/hierarchy2"/>
    <dgm:cxn modelId="{D5445187-5792-4360-8394-31076265644B}" type="presParOf" srcId="{B59AA666-9E22-4D15-9843-5A430D99896D}" destId="{E55CB8DF-EC4B-4F69-BE72-0DE34FAD9370}" srcOrd="0" destOrd="0" presId="urn:microsoft.com/office/officeart/2005/8/layout/hierarchy2"/>
    <dgm:cxn modelId="{D762333D-36B3-41DE-9522-A0671C4D65CC}" type="presParOf" srcId="{1D3B3792-723D-4B24-A21F-C3AB8542911E}" destId="{6BBBA254-3CB7-4677-8F14-652A702E656E}" srcOrd="1" destOrd="0" presId="urn:microsoft.com/office/officeart/2005/8/layout/hierarchy2"/>
    <dgm:cxn modelId="{EF970A03-F124-44CD-939C-9B91C1930BDA}" type="presParOf" srcId="{6BBBA254-3CB7-4677-8F14-652A702E656E}" destId="{BA77F842-8B7C-43A5-A91B-CF9628D4ECC9}" srcOrd="0" destOrd="0" presId="urn:microsoft.com/office/officeart/2005/8/layout/hierarchy2"/>
    <dgm:cxn modelId="{E9FE9518-3B53-418F-A8BE-72FBA44C8DB2}" type="presParOf" srcId="{6BBBA254-3CB7-4677-8F14-652A702E656E}" destId="{DED79890-8532-404B-A317-782282EE65E5}" srcOrd="1" destOrd="0" presId="urn:microsoft.com/office/officeart/2005/8/layout/hierarchy2"/>
    <dgm:cxn modelId="{9AB7DD85-7C00-4F69-A5B8-903EFE8A30FC}" type="presParOf" srcId="{DED79890-8532-404B-A317-782282EE65E5}" destId="{890945F0-14A4-47A5-A0C0-CE46BDD7E7A5}" srcOrd="0" destOrd="0" presId="urn:microsoft.com/office/officeart/2005/8/layout/hierarchy2"/>
    <dgm:cxn modelId="{267B6700-2360-4703-AF6E-165363557776}" type="presParOf" srcId="{890945F0-14A4-47A5-A0C0-CE46BDD7E7A5}" destId="{DE859BED-4DC3-4ED2-97DA-39A55F2CA257}" srcOrd="0" destOrd="0" presId="urn:microsoft.com/office/officeart/2005/8/layout/hierarchy2"/>
    <dgm:cxn modelId="{8E1389F0-418D-470C-9355-0548A6C28474}" type="presParOf" srcId="{DED79890-8532-404B-A317-782282EE65E5}" destId="{323D75B0-81F3-44D7-A1F5-AB4FEB99171F}" srcOrd="1" destOrd="0" presId="urn:microsoft.com/office/officeart/2005/8/layout/hierarchy2"/>
    <dgm:cxn modelId="{C1B9FB6E-7378-4D42-811D-9A272B734D63}" type="presParOf" srcId="{323D75B0-81F3-44D7-A1F5-AB4FEB99171F}" destId="{C1A402F3-171D-46F6-BE90-9B0F370B7F5A}" srcOrd="0" destOrd="0" presId="urn:microsoft.com/office/officeart/2005/8/layout/hierarchy2"/>
    <dgm:cxn modelId="{38B55FCB-65D9-43DF-A2FE-2C91690B565C}" type="presParOf" srcId="{323D75B0-81F3-44D7-A1F5-AB4FEB99171F}" destId="{2FE81B3A-0120-40B6-9CEA-6DE9B99BD483}" srcOrd="1" destOrd="0" presId="urn:microsoft.com/office/officeart/2005/8/layout/hierarchy2"/>
    <dgm:cxn modelId="{46F9A235-96FB-4F5B-9D88-277536547460}" type="presParOf" srcId="{1D3B3792-723D-4B24-A21F-C3AB8542911E}" destId="{ACD08435-1792-4697-ACB2-0E01F502FAF7}" srcOrd="2" destOrd="0" presId="urn:microsoft.com/office/officeart/2005/8/layout/hierarchy2"/>
    <dgm:cxn modelId="{84CFF803-0210-41D4-A204-6BF6E30256DA}" type="presParOf" srcId="{ACD08435-1792-4697-ACB2-0E01F502FAF7}" destId="{01B5045C-B8FE-4741-B874-A5978F800A5D}" srcOrd="0" destOrd="0" presId="urn:microsoft.com/office/officeart/2005/8/layout/hierarchy2"/>
    <dgm:cxn modelId="{FB59A55F-71D6-4D0C-9BCD-C55B2F5B3F46}" type="presParOf" srcId="{1D3B3792-723D-4B24-A21F-C3AB8542911E}" destId="{902884CD-F1F8-4325-9A35-0AB23B855C6C}" srcOrd="3" destOrd="0" presId="urn:microsoft.com/office/officeart/2005/8/layout/hierarchy2"/>
    <dgm:cxn modelId="{476361EA-C3E7-4E00-8DAD-46DBB0A3F7BE}" type="presParOf" srcId="{902884CD-F1F8-4325-9A35-0AB23B855C6C}" destId="{084AE1B8-B9A3-4235-8960-C9E5F1AC5941}" srcOrd="0" destOrd="0" presId="urn:microsoft.com/office/officeart/2005/8/layout/hierarchy2"/>
    <dgm:cxn modelId="{147A02EC-0920-4433-8A8E-11A58453BB59}" type="presParOf" srcId="{902884CD-F1F8-4325-9A35-0AB23B855C6C}" destId="{3BBF1C03-4014-4504-B019-16FE7229B50D}" srcOrd="1" destOrd="0" presId="urn:microsoft.com/office/officeart/2005/8/layout/hierarchy2"/>
    <dgm:cxn modelId="{496C8C4B-5982-45BD-A3B3-E5C513EB5B25}" type="presParOf" srcId="{3BBF1C03-4014-4504-B019-16FE7229B50D}" destId="{901AB49A-D4A3-430D-847B-A10CC9AC373B}" srcOrd="0" destOrd="0" presId="urn:microsoft.com/office/officeart/2005/8/layout/hierarchy2"/>
    <dgm:cxn modelId="{7B442D69-B306-40B5-BC76-275E0DA1E2DE}" type="presParOf" srcId="{901AB49A-D4A3-430D-847B-A10CC9AC373B}" destId="{52FDEE9F-7E3A-421D-BABA-2008A3B995D5}" srcOrd="0" destOrd="0" presId="urn:microsoft.com/office/officeart/2005/8/layout/hierarchy2"/>
    <dgm:cxn modelId="{0F3F0FBD-48C8-4DEE-BC03-EF0F813DF8B1}" type="presParOf" srcId="{3BBF1C03-4014-4504-B019-16FE7229B50D}" destId="{2A88BC9C-8D95-4FB8-8682-A86E8357B856}" srcOrd="1" destOrd="0" presId="urn:microsoft.com/office/officeart/2005/8/layout/hierarchy2"/>
    <dgm:cxn modelId="{3034D51E-9690-4D52-9688-91EFD2FD195C}" type="presParOf" srcId="{2A88BC9C-8D95-4FB8-8682-A86E8357B856}" destId="{1EAEC33E-369C-4DD6-9451-21C3700B46C1}" srcOrd="0" destOrd="0" presId="urn:microsoft.com/office/officeart/2005/8/layout/hierarchy2"/>
    <dgm:cxn modelId="{DAB946DE-FA39-46FB-BB2B-EBC6E7FE14CC}" type="presParOf" srcId="{2A88BC9C-8D95-4FB8-8682-A86E8357B856}" destId="{129564CC-35B2-4F0F-B723-DDD0E1A02B22}" srcOrd="1" destOrd="0" presId="urn:microsoft.com/office/officeart/2005/8/layout/hierarchy2"/>
    <dgm:cxn modelId="{BDC8E922-F511-4734-890E-F9FA026F87BF}" type="presParOf" srcId="{1D3B3792-723D-4B24-A21F-C3AB8542911E}" destId="{E031B879-E467-4372-9DC1-296348DF1647}" srcOrd="4" destOrd="0" presId="urn:microsoft.com/office/officeart/2005/8/layout/hierarchy2"/>
    <dgm:cxn modelId="{2A101E45-359B-4801-B79A-0B31CF0584CF}" type="presParOf" srcId="{E031B879-E467-4372-9DC1-296348DF1647}" destId="{81CBDA11-1AF1-429A-9E63-375292597541}" srcOrd="0" destOrd="0" presId="urn:microsoft.com/office/officeart/2005/8/layout/hierarchy2"/>
    <dgm:cxn modelId="{3DA3532D-29E0-4723-A85D-C48DF63AF7E3}" type="presParOf" srcId="{1D3B3792-723D-4B24-A21F-C3AB8542911E}" destId="{1911A2CD-9810-4E78-8B82-8EA3AA39FEC4}" srcOrd="5" destOrd="0" presId="urn:microsoft.com/office/officeart/2005/8/layout/hierarchy2"/>
    <dgm:cxn modelId="{0B07137B-26C1-4C41-BD37-DC7F922E0686}" type="presParOf" srcId="{1911A2CD-9810-4E78-8B82-8EA3AA39FEC4}" destId="{5DFB0807-1323-4583-B402-EF0926B2FA94}" srcOrd="0" destOrd="0" presId="urn:microsoft.com/office/officeart/2005/8/layout/hierarchy2"/>
    <dgm:cxn modelId="{3EA79D54-6A7A-4031-8980-BFFD11258820}" type="presParOf" srcId="{1911A2CD-9810-4E78-8B82-8EA3AA39FEC4}" destId="{B7B269CD-79DE-4FA0-86FD-F725A1EF4450}" srcOrd="1" destOrd="0" presId="urn:microsoft.com/office/officeart/2005/8/layout/hierarchy2"/>
    <dgm:cxn modelId="{0F12B79F-E1FE-4206-AF77-FD4036A676A5}" type="presParOf" srcId="{B7B269CD-79DE-4FA0-86FD-F725A1EF4450}" destId="{23EA072F-40AF-4924-9FCD-E4015F8B96C1}" srcOrd="0" destOrd="0" presId="urn:microsoft.com/office/officeart/2005/8/layout/hierarchy2"/>
    <dgm:cxn modelId="{2428E9B1-9999-4D19-9ED2-79ED7B94E253}" type="presParOf" srcId="{23EA072F-40AF-4924-9FCD-E4015F8B96C1}" destId="{AFC9CC44-B4B7-49D6-A5A7-C07A33AC978D}" srcOrd="0" destOrd="0" presId="urn:microsoft.com/office/officeart/2005/8/layout/hierarchy2"/>
    <dgm:cxn modelId="{E93AEAE3-4657-4181-96BB-AC7D4015CB27}" type="presParOf" srcId="{B7B269CD-79DE-4FA0-86FD-F725A1EF4450}" destId="{8FC875D3-485A-4C15-BB45-8C3B3B0AEE89}" srcOrd="1" destOrd="0" presId="urn:microsoft.com/office/officeart/2005/8/layout/hierarchy2"/>
    <dgm:cxn modelId="{B603672D-BAFF-4FCB-A39C-207D89E34C1B}" type="presParOf" srcId="{8FC875D3-485A-4C15-BB45-8C3B3B0AEE89}" destId="{84EC9A75-FC02-4636-89C0-8D1A4F7448AB}" srcOrd="0" destOrd="0" presId="urn:microsoft.com/office/officeart/2005/8/layout/hierarchy2"/>
    <dgm:cxn modelId="{3A95D18D-E10E-48BF-A38B-0E0E942E2299}" type="presParOf" srcId="{8FC875D3-485A-4C15-BB45-8C3B3B0AEE89}" destId="{717219A1-FE12-4315-93B1-A867ED7FE7D1}" srcOrd="1" destOrd="0" presId="urn:microsoft.com/office/officeart/2005/8/layout/hierarchy2"/>
    <dgm:cxn modelId="{C7B42170-7C29-4C6D-A56B-3CCD22665D06}" type="presParOf" srcId="{B7B269CD-79DE-4FA0-86FD-F725A1EF4450}" destId="{448BF454-AFC1-4A7C-9007-4389993360A9}" srcOrd="2" destOrd="0" presId="urn:microsoft.com/office/officeart/2005/8/layout/hierarchy2"/>
    <dgm:cxn modelId="{FDA1206B-35D1-4656-9927-88AA58F080F9}" type="presParOf" srcId="{448BF454-AFC1-4A7C-9007-4389993360A9}" destId="{BC296B1C-23B7-4B3A-861A-4373AE674DD0}" srcOrd="0" destOrd="0" presId="urn:microsoft.com/office/officeart/2005/8/layout/hierarchy2"/>
    <dgm:cxn modelId="{D8ECCD8E-E1DD-48B6-AF61-7342A62DC822}" type="presParOf" srcId="{B7B269CD-79DE-4FA0-86FD-F725A1EF4450}" destId="{2E80F7B3-FF3E-4336-ADF1-C61E53AB521D}" srcOrd="3" destOrd="0" presId="urn:microsoft.com/office/officeart/2005/8/layout/hierarchy2"/>
    <dgm:cxn modelId="{7C3352BE-6B16-4DE1-93D5-2CF85ED7AAFB}" type="presParOf" srcId="{2E80F7B3-FF3E-4336-ADF1-C61E53AB521D}" destId="{A087E0EE-8DF0-48CE-8212-B98F21DF83A7}" srcOrd="0" destOrd="0" presId="urn:microsoft.com/office/officeart/2005/8/layout/hierarchy2"/>
    <dgm:cxn modelId="{2424EE00-45BA-42FA-9742-24FC638472CF}" type="presParOf" srcId="{2E80F7B3-FF3E-4336-ADF1-C61E53AB521D}" destId="{B7253D80-E6D7-4D65-A241-CF5B7D80E3CC}" srcOrd="1" destOrd="0" presId="urn:microsoft.com/office/officeart/2005/8/layout/hierarchy2"/>
    <dgm:cxn modelId="{CA72ECCE-4BD7-4B71-AA8E-27960A8B5F7D}" type="presParOf" srcId="{B7B269CD-79DE-4FA0-86FD-F725A1EF4450}" destId="{5830DEAB-9C05-4F58-A008-6D96AF61EA51}" srcOrd="4" destOrd="0" presId="urn:microsoft.com/office/officeart/2005/8/layout/hierarchy2"/>
    <dgm:cxn modelId="{35169D29-F69A-43C1-8187-BBACE00A5D74}" type="presParOf" srcId="{5830DEAB-9C05-4F58-A008-6D96AF61EA51}" destId="{1A8EBF73-5EA7-4682-A224-60A743223AA1}" srcOrd="0" destOrd="0" presId="urn:microsoft.com/office/officeart/2005/8/layout/hierarchy2"/>
    <dgm:cxn modelId="{997DF5CC-C65E-46C6-9181-F6F55FEF6112}" type="presParOf" srcId="{B7B269CD-79DE-4FA0-86FD-F725A1EF4450}" destId="{7E610554-47E5-411C-A41C-E680DF442ACE}" srcOrd="5" destOrd="0" presId="urn:microsoft.com/office/officeart/2005/8/layout/hierarchy2"/>
    <dgm:cxn modelId="{64D8833B-0B3A-433D-890E-2C353B65D958}" type="presParOf" srcId="{7E610554-47E5-411C-A41C-E680DF442ACE}" destId="{5446558B-4C64-48D2-98BD-95A05FA6FA00}" srcOrd="0" destOrd="0" presId="urn:microsoft.com/office/officeart/2005/8/layout/hierarchy2"/>
    <dgm:cxn modelId="{B7A784C7-FC08-47FF-ABD1-DD0306837262}" type="presParOf" srcId="{7E610554-47E5-411C-A41C-E680DF442ACE}" destId="{F9BDA758-724B-4C7B-AF84-3D0508971E7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53B12B-107B-43F9-A333-DDDE2879159B}">
      <dsp:nvSpPr>
        <dsp:cNvPr id="0" name=""/>
        <dsp:cNvSpPr/>
      </dsp:nvSpPr>
      <dsp:spPr>
        <a:xfrm>
          <a:off x="3251199" y="661"/>
          <a:ext cx="4876800" cy="25796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err="1" smtClean="0"/>
            <a:t>Dec</a:t>
          </a:r>
          <a:r>
            <a:rPr lang="es-ES" sz="1900" kern="1200" dirty="0" smtClean="0"/>
            <a:t> 70/23: a partir del 30/12/23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Ley bases a partir del 09/07/24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Art. 7 CCYCN</a:t>
          </a:r>
          <a:endParaRPr lang="es-ES" sz="1900" kern="1200" dirty="0"/>
        </a:p>
      </dsp:txBody>
      <dsp:txXfrm>
        <a:off x="3251199" y="323122"/>
        <a:ext cx="3909417" cy="1934765"/>
      </dsp:txXfrm>
    </dsp:sp>
    <dsp:sp modelId="{9B81DEFE-AF44-43B8-B589-F1A53F9B029C}">
      <dsp:nvSpPr>
        <dsp:cNvPr id="0" name=""/>
        <dsp:cNvSpPr/>
      </dsp:nvSpPr>
      <dsp:spPr>
        <a:xfrm>
          <a:off x="0" y="661"/>
          <a:ext cx="3251200" cy="257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 smtClean="0"/>
            <a:t>Vigencia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4500" kern="1200" dirty="0"/>
        </a:p>
      </dsp:txBody>
      <dsp:txXfrm>
        <a:off x="125930" y="126591"/>
        <a:ext cx="2999340" cy="2327827"/>
      </dsp:txXfrm>
    </dsp:sp>
    <dsp:sp modelId="{020F01FA-565A-4F9B-AA32-7CAB73A9AD44}">
      <dsp:nvSpPr>
        <dsp:cNvPr id="0" name=""/>
        <dsp:cNvSpPr/>
      </dsp:nvSpPr>
      <dsp:spPr>
        <a:xfrm>
          <a:off x="3251199" y="2838317"/>
          <a:ext cx="4876800" cy="257968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b="0" i="0" kern="1200" dirty="0" smtClean="0"/>
            <a:t>Debe ser rechazado por las 2 cámaras legislativas. Si sólo una de ellas lo aprueba, el decreto es válido.</a:t>
          </a:r>
          <a:endParaRPr lang="es-E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900" kern="1200" dirty="0" smtClean="0"/>
            <a:t>Hasta su derogación sigue vigente. Y los derechos adquiridos son válidos.</a:t>
          </a:r>
          <a:endParaRPr lang="es-ES" sz="1900" kern="1200" dirty="0"/>
        </a:p>
      </dsp:txBody>
      <dsp:txXfrm>
        <a:off x="3251199" y="3160778"/>
        <a:ext cx="3909417" cy="1934765"/>
      </dsp:txXfrm>
    </dsp:sp>
    <dsp:sp modelId="{C8B9A6AE-A577-431C-B469-102B52F5618B}">
      <dsp:nvSpPr>
        <dsp:cNvPr id="0" name=""/>
        <dsp:cNvSpPr/>
      </dsp:nvSpPr>
      <dsp:spPr>
        <a:xfrm>
          <a:off x="0" y="2838317"/>
          <a:ext cx="3251200" cy="257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500" kern="1200" dirty="0" smtClean="0"/>
            <a:t>Hasta cuando?</a:t>
          </a:r>
          <a:endParaRPr lang="es-ES" sz="4500" kern="1200" dirty="0"/>
        </a:p>
      </dsp:txBody>
      <dsp:txXfrm>
        <a:off x="125930" y="2964247"/>
        <a:ext cx="2999340" cy="23278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EA1A2-1D25-46E6-B042-79BCC8F72538}">
      <dsp:nvSpPr>
        <dsp:cNvPr id="0" name=""/>
        <dsp:cNvSpPr/>
      </dsp:nvSpPr>
      <dsp:spPr>
        <a:xfrm>
          <a:off x="609599" y="0"/>
          <a:ext cx="690880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0E859-2C4A-4334-92FA-5BF1A3281AC8}">
      <dsp:nvSpPr>
        <dsp:cNvPr id="0" name=""/>
        <dsp:cNvSpPr/>
      </dsp:nvSpPr>
      <dsp:spPr>
        <a:xfrm>
          <a:off x="8731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Pronunciamientos judiciales</a:t>
          </a:r>
          <a:endParaRPr lang="es-ES" sz="2000" kern="1200" dirty="0"/>
        </a:p>
      </dsp:txBody>
      <dsp:txXfrm>
        <a:off x="114538" y="1731407"/>
        <a:ext cx="2404586" cy="1955852"/>
      </dsp:txXfrm>
    </dsp:sp>
    <dsp:sp modelId="{39D1F4E4-D478-4A53-B9BD-9E5900670ACF}">
      <dsp:nvSpPr>
        <dsp:cNvPr id="0" name=""/>
        <dsp:cNvSpPr/>
      </dsp:nvSpPr>
      <dsp:spPr>
        <a:xfrm>
          <a:off x="2755899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EFECTOS</a:t>
          </a:r>
          <a:endParaRPr lang="es-ES" sz="2000" kern="1200" dirty="0"/>
        </a:p>
      </dsp:txBody>
      <dsp:txXfrm>
        <a:off x="2861706" y="1731407"/>
        <a:ext cx="2404586" cy="1955852"/>
      </dsp:txXfrm>
    </dsp:sp>
    <dsp:sp modelId="{9B3C7C9E-102D-40BA-AF75-C3CEE05C8BA9}">
      <dsp:nvSpPr>
        <dsp:cNvPr id="0" name=""/>
        <dsp:cNvSpPr/>
      </dsp:nvSpPr>
      <dsp:spPr>
        <a:xfrm>
          <a:off x="5503068" y="1625600"/>
          <a:ext cx="2616200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/>
            <a:t>¿SUSPENSIÓN O NO?</a:t>
          </a:r>
          <a:endParaRPr lang="es-ES" sz="2000" kern="1200" dirty="0"/>
        </a:p>
      </dsp:txBody>
      <dsp:txXfrm>
        <a:off x="5608875" y="1731407"/>
        <a:ext cx="2404586" cy="19558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A76BF-2A87-4DF0-BF35-AB55D9940B70}">
      <dsp:nvSpPr>
        <dsp:cNvPr id="0" name=""/>
        <dsp:cNvSpPr/>
      </dsp:nvSpPr>
      <dsp:spPr>
        <a:xfrm>
          <a:off x="126999" y="1889125"/>
          <a:ext cx="3280833" cy="1640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Art. 92 bis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DNU 70/23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30/12/23 a 8/07/24</a:t>
          </a:r>
          <a:endParaRPr lang="es-ES" sz="2500" kern="1200" dirty="0"/>
        </a:p>
      </dsp:txBody>
      <dsp:txXfrm>
        <a:off x="175045" y="1937171"/>
        <a:ext cx="3184741" cy="1544324"/>
      </dsp:txXfrm>
    </dsp:sp>
    <dsp:sp modelId="{92F58EBA-3A55-42AA-BC7E-D570441CEFA3}">
      <dsp:nvSpPr>
        <dsp:cNvPr id="0" name=""/>
        <dsp:cNvSpPr/>
      </dsp:nvSpPr>
      <dsp:spPr>
        <a:xfrm rot="18289469">
          <a:off x="2914976" y="1738847"/>
          <a:ext cx="229804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298047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006548" y="1708642"/>
        <a:ext cx="114902" cy="114902"/>
      </dsp:txXfrm>
    </dsp:sp>
    <dsp:sp modelId="{541B9A70-0A84-45A3-81BE-24AFA94233E9}">
      <dsp:nvSpPr>
        <dsp:cNvPr id="0" name=""/>
        <dsp:cNvSpPr/>
      </dsp:nvSpPr>
      <dsp:spPr>
        <a:xfrm>
          <a:off x="4720166" y="2645"/>
          <a:ext cx="3280833" cy="1640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Amplía el plazo a 8 meses</a:t>
          </a:r>
          <a:endParaRPr lang="es-ES" sz="2500" kern="1200" dirty="0"/>
        </a:p>
      </dsp:txBody>
      <dsp:txXfrm>
        <a:off x="4768212" y="50691"/>
        <a:ext cx="3184741" cy="1544324"/>
      </dsp:txXfrm>
    </dsp:sp>
    <dsp:sp modelId="{B8184D89-8604-4234-8B4C-80C1D9121A54}">
      <dsp:nvSpPr>
        <dsp:cNvPr id="0" name=""/>
        <dsp:cNvSpPr/>
      </dsp:nvSpPr>
      <dsp:spPr>
        <a:xfrm>
          <a:off x="3407833" y="2682087"/>
          <a:ext cx="1312333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312333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31191" y="2676525"/>
        <a:ext cx="65616" cy="65616"/>
      </dsp:txXfrm>
    </dsp:sp>
    <dsp:sp modelId="{B2DA74BC-789C-45E6-B1C9-2B1B812769C3}">
      <dsp:nvSpPr>
        <dsp:cNvPr id="0" name=""/>
        <dsp:cNvSpPr/>
      </dsp:nvSpPr>
      <dsp:spPr>
        <a:xfrm>
          <a:off x="4720166" y="1889125"/>
          <a:ext cx="3280833" cy="1640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Elimina la pena por no registración acerca de la renuncia al período</a:t>
          </a:r>
          <a:endParaRPr lang="es-ES" sz="2500" kern="1200" dirty="0"/>
        </a:p>
      </dsp:txBody>
      <dsp:txXfrm>
        <a:off x="4768212" y="1937171"/>
        <a:ext cx="3184741" cy="1544324"/>
      </dsp:txXfrm>
    </dsp:sp>
    <dsp:sp modelId="{E57B2FC6-485C-4D9E-9FA0-F3469354C825}">
      <dsp:nvSpPr>
        <dsp:cNvPr id="0" name=""/>
        <dsp:cNvSpPr/>
      </dsp:nvSpPr>
      <dsp:spPr>
        <a:xfrm rot="3310531">
          <a:off x="2914976" y="3625327"/>
          <a:ext cx="2298047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2298047" y="2724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4006548" y="3595121"/>
        <a:ext cx="114902" cy="114902"/>
      </dsp:txXfrm>
    </dsp:sp>
    <dsp:sp modelId="{CBE02E2E-290C-477E-B494-91E167FEAC03}">
      <dsp:nvSpPr>
        <dsp:cNvPr id="0" name=""/>
        <dsp:cNvSpPr/>
      </dsp:nvSpPr>
      <dsp:spPr>
        <a:xfrm>
          <a:off x="4720166" y="3775604"/>
          <a:ext cx="3280833" cy="16404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500" kern="1200" dirty="0" smtClean="0"/>
            <a:t>Elimina el inc. 7 sobre el tiempo de </a:t>
          </a:r>
          <a:r>
            <a:rPr lang="es-ES" sz="2500" kern="1200" dirty="0" err="1" smtClean="0"/>
            <a:t>sv</a:t>
          </a:r>
          <a:r>
            <a:rPr lang="es-ES" sz="2500" kern="1200" dirty="0" smtClean="0"/>
            <a:t>. (art. 18 LCT??)</a:t>
          </a:r>
          <a:endParaRPr lang="es-ES" sz="2500" kern="1200" dirty="0"/>
        </a:p>
      </dsp:txBody>
      <dsp:txXfrm>
        <a:off x="4768212" y="3823650"/>
        <a:ext cx="3184741" cy="15443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13CC19-22A5-46FF-933A-03ECA03C5327}">
      <dsp:nvSpPr>
        <dsp:cNvPr id="0" name=""/>
        <dsp:cNvSpPr/>
      </dsp:nvSpPr>
      <dsp:spPr>
        <a:xfrm>
          <a:off x="7319" y="2889668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LEY BASES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09/07/24</a:t>
          </a:r>
          <a:endParaRPr lang="es-ES" sz="1400" kern="1200" dirty="0"/>
        </a:p>
      </dsp:txBody>
      <dsp:txXfrm>
        <a:off x="35744" y="2918093"/>
        <a:ext cx="1884132" cy="913641"/>
      </dsp:txXfrm>
    </dsp:sp>
    <dsp:sp modelId="{99AD76A5-395A-4EBB-8A31-641679006740}">
      <dsp:nvSpPr>
        <dsp:cNvPr id="0" name=""/>
        <dsp:cNvSpPr/>
      </dsp:nvSpPr>
      <dsp:spPr>
        <a:xfrm rot="18289469">
          <a:off x="1656721" y="2802774"/>
          <a:ext cx="1359554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1359554" y="14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02509" y="2782892"/>
        <a:ext cx="67977" cy="67977"/>
      </dsp:txXfrm>
    </dsp:sp>
    <dsp:sp modelId="{BBC4C468-A0E1-4D3C-BAF4-2525220B4EC4}">
      <dsp:nvSpPr>
        <dsp:cNvPr id="0" name=""/>
        <dsp:cNvSpPr/>
      </dsp:nvSpPr>
      <dsp:spPr>
        <a:xfrm>
          <a:off x="2724694" y="1773603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REGLA: 6 MESES</a:t>
          </a:r>
          <a:endParaRPr lang="es-ES" sz="1400" kern="1200" dirty="0"/>
        </a:p>
      </dsp:txBody>
      <dsp:txXfrm>
        <a:off x="2753119" y="1802028"/>
        <a:ext cx="1884132" cy="913641"/>
      </dsp:txXfrm>
    </dsp:sp>
    <dsp:sp modelId="{22E4D4F8-F6F9-4DC6-80EB-A93CB13A58D5}">
      <dsp:nvSpPr>
        <dsp:cNvPr id="0" name=""/>
        <dsp:cNvSpPr/>
      </dsp:nvSpPr>
      <dsp:spPr>
        <a:xfrm>
          <a:off x="4665677" y="2244742"/>
          <a:ext cx="776393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776393" y="141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5034464" y="2239438"/>
        <a:ext cx="38819" cy="38819"/>
      </dsp:txXfrm>
    </dsp:sp>
    <dsp:sp modelId="{5D585F67-F559-4B2D-8ED9-DEDABC0C66B2}">
      <dsp:nvSpPr>
        <dsp:cNvPr id="0" name=""/>
        <dsp:cNvSpPr/>
      </dsp:nvSpPr>
      <dsp:spPr>
        <a:xfrm>
          <a:off x="5442070" y="1773603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Negociación colectiva</a:t>
          </a:r>
          <a:endParaRPr lang="es-ES" sz="1400" kern="1200" dirty="0"/>
        </a:p>
      </dsp:txBody>
      <dsp:txXfrm>
        <a:off x="5470495" y="1802028"/>
        <a:ext cx="1884132" cy="913641"/>
      </dsp:txXfrm>
    </dsp:sp>
    <dsp:sp modelId="{71917DCC-0031-42DB-8BD2-B0E1CA271D69}">
      <dsp:nvSpPr>
        <dsp:cNvPr id="0" name=""/>
        <dsp:cNvSpPr/>
      </dsp:nvSpPr>
      <dsp:spPr>
        <a:xfrm rot="19457599">
          <a:off x="7293184" y="1965726"/>
          <a:ext cx="956130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956130" y="141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747346" y="1955929"/>
        <a:ext cx="47806" cy="47806"/>
      </dsp:txXfrm>
    </dsp:sp>
    <dsp:sp modelId="{54F64134-A9F2-4C32-B76D-24196DFC5DE6}">
      <dsp:nvSpPr>
        <dsp:cNvPr id="0" name=""/>
        <dsp:cNvSpPr/>
      </dsp:nvSpPr>
      <dsp:spPr>
        <a:xfrm>
          <a:off x="8159446" y="1215570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Hasta 5 </a:t>
          </a:r>
          <a:r>
            <a:rPr lang="es-ES" sz="1400" kern="1200" dirty="0" err="1" smtClean="0"/>
            <a:t>trab</a:t>
          </a:r>
          <a:r>
            <a:rPr lang="es-ES" sz="1400" kern="1200" dirty="0" smtClean="0"/>
            <a:t>: 1 AÑO</a:t>
          </a:r>
          <a:endParaRPr lang="es-ES" sz="1400" kern="1200" dirty="0"/>
        </a:p>
      </dsp:txBody>
      <dsp:txXfrm>
        <a:off x="8187871" y="1243995"/>
        <a:ext cx="1884132" cy="913641"/>
      </dsp:txXfrm>
    </dsp:sp>
    <dsp:sp modelId="{B3C797F4-5CB6-4BDA-8F47-5D56EA4CEBC1}">
      <dsp:nvSpPr>
        <dsp:cNvPr id="0" name=""/>
        <dsp:cNvSpPr/>
      </dsp:nvSpPr>
      <dsp:spPr>
        <a:xfrm rot="2142401">
          <a:off x="7293184" y="2523758"/>
          <a:ext cx="956130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956130" y="1410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747346" y="2513961"/>
        <a:ext cx="47806" cy="47806"/>
      </dsp:txXfrm>
    </dsp:sp>
    <dsp:sp modelId="{45EF6EC8-63C8-416B-840F-E53354EBC40B}">
      <dsp:nvSpPr>
        <dsp:cNvPr id="0" name=""/>
        <dsp:cNvSpPr/>
      </dsp:nvSpPr>
      <dsp:spPr>
        <a:xfrm>
          <a:off x="8159446" y="2331635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De 6 hasta 100 </a:t>
          </a:r>
          <a:r>
            <a:rPr lang="es-ES" sz="1400" kern="1200" dirty="0" err="1" smtClean="0"/>
            <a:t>trab</a:t>
          </a:r>
          <a:r>
            <a:rPr lang="es-ES" sz="1400" kern="1200" dirty="0" smtClean="0"/>
            <a:t>: 8 meses</a:t>
          </a:r>
          <a:endParaRPr lang="es-ES" sz="1400" kern="1200" dirty="0"/>
        </a:p>
      </dsp:txBody>
      <dsp:txXfrm>
        <a:off x="8187871" y="2360060"/>
        <a:ext cx="1884132" cy="913641"/>
      </dsp:txXfrm>
    </dsp:sp>
    <dsp:sp modelId="{5014F25B-CF24-4752-9449-4731E2560356}">
      <dsp:nvSpPr>
        <dsp:cNvPr id="0" name=""/>
        <dsp:cNvSpPr/>
      </dsp:nvSpPr>
      <dsp:spPr>
        <a:xfrm>
          <a:off x="1948301" y="3360807"/>
          <a:ext cx="776393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776393" y="14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17088" y="3355503"/>
        <a:ext cx="38819" cy="38819"/>
      </dsp:txXfrm>
    </dsp:sp>
    <dsp:sp modelId="{E040F100-449D-4DF2-B5A8-D9ECE4BFE44B}">
      <dsp:nvSpPr>
        <dsp:cNvPr id="0" name=""/>
        <dsp:cNvSpPr/>
      </dsp:nvSpPr>
      <dsp:spPr>
        <a:xfrm>
          <a:off x="2724694" y="2889668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 pena con la renuncia del periodo de prueba en caso de no registración </a:t>
          </a:r>
          <a:endParaRPr lang="es-ES" sz="1400" kern="1200" dirty="0"/>
        </a:p>
      </dsp:txBody>
      <dsp:txXfrm>
        <a:off x="2753119" y="2918093"/>
        <a:ext cx="1884132" cy="913641"/>
      </dsp:txXfrm>
    </dsp:sp>
    <dsp:sp modelId="{2628EF95-27A8-439A-B5AD-12F0F91540A1}">
      <dsp:nvSpPr>
        <dsp:cNvPr id="0" name=""/>
        <dsp:cNvSpPr/>
      </dsp:nvSpPr>
      <dsp:spPr>
        <a:xfrm rot="3310531">
          <a:off x="1656721" y="3918839"/>
          <a:ext cx="1359554" cy="28212"/>
        </a:xfrm>
        <a:custGeom>
          <a:avLst/>
          <a:gdLst/>
          <a:ahLst/>
          <a:cxnLst/>
          <a:rect l="0" t="0" r="0" b="0"/>
          <a:pathLst>
            <a:path>
              <a:moveTo>
                <a:pt x="0" y="14106"/>
              </a:moveTo>
              <a:lnTo>
                <a:pt x="1359554" y="14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2302509" y="3898957"/>
        <a:ext cx="67977" cy="67977"/>
      </dsp:txXfrm>
    </dsp:sp>
    <dsp:sp modelId="{3D4C3B59-CC52-450A-9165-FE238551961D}">
      <dsp:nvSpPr>
        <dsp:cNvPr id="0" name=""/>
        <dsp:cNvSpPr/>
      </dsp:nvSpPr>
      <dsp:spPr>
        <a:xfrm>
          <a:off x="2724694" y="4005733"/>
          <a:ext cx="1940982" cy="9704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Se considera tiempo de servicio el periodo de prueba</a:t>
          </a:r>
          <a:endParaRPr lang="es-ES" sz="1400" kern="1200" dirty="0"/>
        </a:p>
      </dsp:txBody>
      <dsp:txXfrm>
        <a:off x="2753119" y="4034158"/>
        <a:ext cx="1884132" cy="91364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96B1D-6EC3-4921-AB4A-D271C0BFF8B7}">
      <dsp:nvSpPr>
        <dsp:cNvPr id="0" name=""/>
        <dsp:cNvSpPr/>
      </dsp:nvSpPr>
      <dsp:spPr>
        <a:xfrm>
          <a:off x="6349" y="1863989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Art. 177</a:t>
          </a:r>
          <a:endParaRPr lang="es-ES" sz="3000" kern="1200" dirty="0"/>
        </a:p>
      </dsp:txBody>
      <dsp:txXfrm>
        <a:off x="55868" y="1913508"/>
        <a:ext cx="3282337" cy="1591649"/>
      </dsp:txXfrm>
    </dsp:sp>
    <dsp:sp modelId="{FE4D41AD-935A-48AA-AFFA-96EE8617888C}">
      <dsp:nvSpPr>
        <dsp:cNvPr id="0" name=""/>
        <dsp:cNvSpPr/>
      </dsp:nvSpPr>
      <dsp:spPr>
        <a:xfrm rot="19457599">
          <a:off x="3231164" y="2195179"/>
          <a:ext cx="1665670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665670" y="280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22358" y="2181619"/>
        <a:ext cx="83283" cy="83283"/>
      </dsp:txXfrm>
    </dsp:sp>
    <dsp:sp modelId="{FACFC22C-A7D1-489E-9E0F-90380C990269}">
      <dsp:nvSpPr>
        <dsp:cNvPr id="0" name=""/>
        <dsp:cNvSpPr/>
      </dsp:nvSpPr>
      <dsp:spPr>
        <a:xfrm>
          <a:off x="4740275" y="891844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Reduce a 10 días el tiempo de la licencia previa</a:t>
          </a:r>
          <a:endParaRPr lang="es-ES" sz="3000" kern="1200" dirty="0"/>
        </a:p>
      </dsp:txBody>
      <dsp:txXfrm>
        <a:off x="4789794" y="941363"/>
        <a:ext cx="3282337" cy="1591649"/>
      </dsp:txXfrm>
    </dsp:sp>
    <dsp:sp modelId="{C1C2D6A3-AF6D-472C-AB0D-2865A651FEE0}">
      <dsp:nvSpPr>
        <dsp:cNvPr id="0" name=""/>
        <dsp:cNvSpPr/>
      </dsp:nvSpPr>
      <dsp:spPr>
        <a:xfrm rot="2142401">
          <a:off x="3231164" y="3167325"/>
          <a:ext cx="1665670" cy="56162"/>
        </a:xfrm>
        <a:custGeom>
          <a:avLst/>
          <a:gdLst/>
          <a:ahLst/>
          <a:cxnLst/>
          <a:rect l="0" t="0" r="0" b="0"/>
          <a:pathLst>
            <a:path>
              <a:moveTo>
                <a:pt x="0" y="28081"/>
              </a:moveTo>
              <a:lnTo>
                <a:pt x="1665670" y="2808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22358" y="3153764"/>
        <a:ext cx="83283" cy="83283"/>
      </dsp:txXfrm>
    </dsp:sp>
    <dsp:sp modelId="{B7CBC465-0C42-4A0B-A4D9-1731747E8EE6}">
      <dsp:nvSpPr>
        <dsp:cNvPr id="0" name=""/>
        <dsp:cNvSpPr/>
      </dsp:nvSpPr>
      <dsp:spPr>
        <a:xfrm>
          <a:off x="4740275" y="2836135"/>
          <a:ext cx="3381375" cy="16906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000" kern="1200" dirty="0" smtClean="0"/>
            <a:t>Incluye a la persona gestante</a:t>
          </a:r>
          <a:endParaRPr lang="es-ES" sz="3000" kern="1200" dirty="0"/>
        </a:p>
      </dsp:txBody>
      <dsp:txXfrm>
        <a:off x="4789794" y="2885654"/>
        <a:ext cx="3282337" cy="15916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6AE54-FE61-48C5-AA92-1196F45E928B}">
      <dsp:nvSpPr>
        <dsp:cNvPr id="0" name=""/>
        <dsp:cNvSpPr/>
      </dsp:nvSpPr>
      <dsp:spPr>
        <a:xfrm>
          <a:off x="1590783" y="1907990"/>
          <a:ext cx="2021077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Estatutos personales</a:t>
          </a:r>
          <a:endParaRPr lang="es-ES" sz="1300" kern="1200" dirty="0"/>
        </a:p>
      </dsp:txBody>
      <dsp:txXfrm>
        <a:off x="1623148" y="1940355"/>
        <a:ext cx="1956347" cy="1040299"/>
      </dsp:txXfrm>
    </dsp:sp>
    <dsp:sp modelId="{B59AA666-9E22-4D15-9843-5A430D99896D}">
      <dsp:nvSpPr>
        <dsp:cNvPr id="0" name=""/>
        <dsp:cNvSpPr/>
      </dsp:nvSpPr>
      <dsp:spPr>
        <a:xfrm rot="17692822">
          <a:off x="3003277" y="1491354"/>
          <a:ext cx="21011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01191" y="16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4001343" y="1454887"/>
        <a:ext cx="105059" cy="105059"/>
      </dsp:txXfrm>
    </dsp:sp>
    <dsp:sp modelId="{BA77F842-8B7C-43A5-A91B-CF9628D4ECC9}">
      <dsp:nvSpPr>
        <dsp:cNvPr id="0" name=""/>
        <dsp:cNvSpPr/>
      </dsp:nvSpPr>
      <dsp:spPr>
        <a:xfrm>
          <a:off x="4495884" y="1814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Agrario</a:t>
          </a:r>
          <a:endParaRPr lang="es-ES" sz="1300" kern="1200" dirty="0"/>
        </a:p>
      </dsp:txBody>
      <dsp:txXfrm>
        <a:off x="4528249" y="34179"/>
        <a:ext cx="2145329" cy="1040299"/>
      </dsp:txXfrm>
    </dsp:sp>
    <dsp:sp modelId="{890945F0-14A4-47A5-A0C0-CE46BDD7E7A5}">
      <dsp:nvSpPr>
        <dsp:cNvPr id="0" name=""/>
        <dsp:cNvSpPr/>
      </dsp:nvSpPr>
      <dsp:spPr>
        <a:xfrm>
          <a:off x="6705944" y="538266"/>
          <a:ext cx="88402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84023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25855" y="532228"/>
        <a:ext cx="44201" cy="44201"/>
      </dsp:txXfrm>
    </dsp:sp>
    <dsp:sp modelId="{C1A402F3-171D-46F6-BE90-9B0F370B7F5A}">
      <dsp:nvSpPr>
        <dsp:cNvPr id="0" name=""/>
        <dsp:cNvSpPr/>
      </dsp:nvSpPr>
      <dsp:spPr>
        <a:xfrm>
          <a:off x="7589967" y="1814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LB: agrega periodo de prueba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Bolsas de trabajo. Libertad de contratación</a:t>
          </a:r>
          <a:endParaRPr lang="es-ES" sz="1300" kern="1200" dirty="0"/>
        </a:p>
      </dsp:txBody>
      <dsp:txXfrm>
        <a:off x="7622332" y="34179"/>
        <a:ext cx="2145329" cy="1040299"/>
      </dsp:txXfrm>
    </dsp:sp>
    <dsp:sp modelId="{ACD08435-1792-4697-ACB2-0E01F502FAF7}">
      <dsp:nvSpPr>
        <dsp:cNvPr id="0" name=""/>
        <dsp:cNvSpPr/>
      </dsp:nvSpPr>
      <dsp:spPr>
        <a:xfrm rot="19457599">
          <a:off x="3509533" y="2126746"/>
          <a:ext cx="1088678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8678" y="16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026655" y="2115591"/>
        <a:ext cx="54433" cy="54433"/>
      </dsp:txXfrm>
    </dsp:sp>
    <dsp:sp modelId="{084AE1B8-B9A3-4235-8960-C9E5F1AC5941}">
      <dsp:nvSpPr>
        <dsp:cNvPr id="0" name=""/>
        <dsp:cNvSpPr/>
      </dsp:nvSpPr>
      <dsp:spPr>
        <a:xfrm>
          <a:off x="4495884" y="1272598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Viajante</a:t>
          </a:r>
          <a:endParaRPr lang="es-ES" sz="1300" kern="1200" dirty="0"/>
        </a:p>
      </dsp:txBody>
      <dsp:txXfrm>
        <a:off x="4528249" y="1304963"/>
        <a:ext cx="2145329" cy="1040299"/>
      </dsp:txXfrm>
    </dsp:sp>
    <dsp:sp modelId="{901AB49A-D4A3-430D-847B-A10CC9AC373B}">
      <dsp:nvSpPr>
        <dsp:cNvPr id="0" name=""/>
        <dsp:cNvSpPr/>
      </dsp:nvSpPr>
      <dsp:spPr>
        <a:xfrm>
          <a:off x="6705944" y="1809050"/>
          <a:ext cx="88402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84023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25855" y="1803012"/>
        <a:ext cx="44201" cy="44201"/>
      </dsp:txXfrm>
    </dsp:sp>
    <dsp:sp modelId="{1EAEC33E-369C-4DD6-9451-21C3700B46C1}">
      <dsp:nvSpPr>
        <dsp:cNvPr id="0" name=""/>
        <dsp:cNvSpPr/>
      </dsp:nvSpPr>
      <dsp:spPr>
        <a:xfrm>
          <a:off x="7589967" y="1272598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Derogación por DNU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Cautelar del sindicato?</a:t>
          </a:r>
          <a:endParaRPr lang="es-ES" sz="1300" kern="1200" dirty="0"/>
        </a:p>
      </dsp:txBody>
      <dsp:txXfrm>
        <a:off x="7622332" y="1304963"/>
        <a:ext cx="2145329" cy="1040299"/>
      </dsp:txXfrm>
    </dsp:sp>
    <dsp:sp modelId="{E031B879-E467-4372-9DC1-296348DF1647}">
      <dsp:nvSpPr>
        <dsp:cNvPr id="0" name=""/>
        <dsp:cNvSpPr/>
      </dsp:nvSpPr>
      <dsp:spPr>
        <a:xfrm rot="3907178">
          <a:off x="3003277" y="3397531"/>
          <a:ext cx="210119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101191" y="1606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4001343" y="3361063"/>
        <a:ext cx="105059" cy="105059"/>
      </dsp:txXfrm>
    </dsp:sp>
    <dsp:sp modelId="{5DFB0807-1323-4583-B402-EF0926B2FA94}">
      <dsp:nvSpPr>
        <dsp:cNvPr id="0" name=""/>
        <dsp:cNvSpPr/>
      </dsp:nvSpPr>
      <dsp:spPr>
        <a:xfrm>
          <a:off x="4495884" y="3814166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Teletrabajo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Solo DNU</a:t>
          </a:r>
          <a:endParaRPr lang="es-ES" sz="1300" kern="1200" dirty="0"/>
        </a:p>
      </dsp:txBody>
      <dsp:txXfrm>
        <a:off x="4528249" y="3846531"/>
        <a:ext cx="2145329" cy="1040299"/>
      </dsp:txXfrm>
    </dsp:sp>
    <dsp:sp modelId="{23EA072F-40AF-4924-9FCD-E4015F8B96C1}">
      <dsp:nvSpPr>
        <dsp:cNvPr id="0" name=""/>
        <dsp:cNvSpPr/>
      </dsp:nvSpPr>
      <dsp:spPr>
        <a:xfrm rot="18289469">
          <a:off x="6373942" y="3715227"/>
          <a:ext cx="15480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8027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09255" y="3692588"/>
        <a:ext cx="77401" cy="77401"/>
      </dsp:txXfrm>
    </dsp:sp>
    <dsp:sp modelId="{84EC9A75-FC02-4636-89C0-8D1A4F7448AB}">
      <dsp:nvSpPr>
        <dsp:cNvPr id="0" name=""/>
        <dsp:cNvSpPr/>
      </dsp:nvSpPr>
      <dsp:spPr>
        <a:xfrm>
          <a:off x="7589967" y="2543382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Modificación del horario compatible y presunción</a:t>
          </a:r>
          <a:endParaRPr lang="es-ES" sz="1300" kern="1200" dirty="0"/>
        </a:p>
      </dsp:txBody>
      <dsp:txXfrm>
        <a:off x="7622332" y="2575747"/>
        <a:ext cx="2145329" cy="1040299"/>
      </dsp:txXfrm>
    </dsp:sp>
    <dsp:sp modelId="{448BF454-AFC1-4A7C-9007-4389993360A9}">
      <dsp:nvSpPr>
        <dsp:cNvPr id="0" name=""/>
        <dsp:cNvSpPr/>
      </dsp:nvSpPr>
      <dsp:spPr>
        <a:xfrm>
          <a:off x="6705944" y="4350619"/>
          <a:ext cx="88402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884023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25855" y="4344580"/>
        <a:ext cx="44201" cy="44201"/>
      </dsp:txXfrm>
    </dsp:sp>
    <dsp:sp modelId="{A087E0EE-8DF0-48CE-8212-B98F21DF83A7}">
      <dsp:nvSpPr>
        <dsp:cNvPr id="0" name=""/>
        <dsp:cNvSpPr/>
      </dsp:nvSpPr>
      <dsp:spPr>
        <a:xfrm>
          <a:off x="7589967" y="3814166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Reversibilidad</a:t>
          </a:r>
          <a:endParaRPr lang="es-ES" sz="1300" kern="1200" dirty="0"/>
        </a:p>
      </dsp:txBody>
      <dsp:txXfrm>
        <a:off x="7622332" y="3846531"/>
        <a:ext cx="2145329" cy="1040299"/>
      </dsp:txXfrm>
    </dsp:sp>
    <dsp:sp modelId="{5830DEAB-9C05-4F58-A008-6D96AF61EA51}">
      <dsp:nvSpPr>
        <dsp:cNvPr id="0" name=""/>
        <dsp:cNvSpPr/>
      </dsp:nvSpPr>
      <dsp:spPr>
        <a:xfrm rot="3310531">
          <a:off x="6373942" y="4986011"/>
          <a:ext cx="154802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548027" y="1606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109255" y="4963372"/>
        <a:ext cx="77401" cy="77401"/>
      </dsp:txXfrm>
    </dsp:sp>
    <dsp:sp modelId="{5446558B-4C64-48D2-98BD-95A05FA6FA00}">
      <dsp:nvSpPr>
        <dsp:cNvPr id="0" name=""/>
        <dsp:cNvSpPr/>
      </dsp:nvSpPr>
      <dsp:spPr>
        <a:xfrm>
          <a:off x="7589967" y="5084950"/>
          <a:ext cx="2210059" cy="1105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/>
            <a:t>Prestaciones trasnacionales</a:t>
          </a:r>
          <a:endParaRPr lang="es-ES" sz="1300" kern="1200" dirty="0"/>
        </a:p>
      </dsp:txBody>
      <dsp:txXfrm>
        <a:off x="7622332" y="5117315"/>
        <a:ext cx="2145329" cy="1040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12155" y="848080"/>
            <a:ext cx="8825658" cy="2145323"/>
          </a:xfrm>
        </p:spPr>
        <p:txBody>
          <a:bodyPr/>
          <a:lstStyle/>
          <a:p>
            <a:r>
              <a:rPr lang="es-ES" sz="8000" b="1" dirty="0" smtClean="0"/>
              <a:t>DEC. 70/23 y </a:t>
            </a:r>
            <a:br>
              <a:rPr lang="es-ES" sz="8000" b="1" dirty="0" smtClean="0"/>
            </a:br>
            <a:r>
              <a:rPr lang="es-ES" sz="8000" b="1" dirty="0" smtClean="0"/>
              <a:t>LEY BASES</a:t>
            </a:r>
            <a:endParaRPr lang="en-US" sz="80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2155" y="4431323"/>
            <a:ext cx="8368458" cy="1207477"/>
          </a:xfrm>
        </p:spPr>
        <p:txBody>
          <a:bodyPr>
            <a:noAutofit/>
          </a:bodyPr>
          <a:lstStyle/>
          <a:p>
            <a:pPr algn="just"/>
            <a:r>
              <a:rPr lang="es-ES" sz="3200" dirty="0" smtClean="0">
                <a:solidFill>
                  <a:schemeClr val="tx1"/>
                </a:solidFill>
              </a:rPr>
              <a:t>Implicancias en el derecho individual del trabajo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07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4668963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81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14670341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2055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b="1" dirty="0" smtClean="0"/>
              <a:t>LEY DE CONTRATO DE TRABAJO</a:t>
            </a:r>
            <a:endParaRPr lang="en-U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s-ES" sz="6000" dirty="0" smtClean="0"/>
              <a:t>20744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846996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99237307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3690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515931792"/>
              </p:ext>
            </p:extLst>
          </p:nvPr>
        </p:nvGraphicFramePr>
        <p:xfrm>
          <a:off x="522515" y="326571"/>
          <a:ext cx="10107748" cy="6191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384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9915397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341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07794061"/>
              </p:ext>
            </p:extLst>
          </p:nvPr>
        </p:nvGraphicFramePr>
        <p:xfrm>
          <a:off x="195943" y="300446"/>
          <a:ext cx="11390811" cy="6191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0995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1544</TotalTime>
  <Words>225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DEC. 70/23 y  LEY BASES</vt:lpstr>
      <vt:lpstr>Presentación de PowerPoint</vt:lpstr>
      <vt:lpstr>Presentación de PowerPoint</vt:lpstr>
      <vt:lpstr>LEY DE CONTRATO DE TRABAJO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DECRETO 70/2023</dc:title>
  <dc:creator>Maria Emilia</dc:creator>
  <cp:lastModifiedBy>Maria Emilia</cp:lastModifiedBy>
  <cp:revision>69</cp:revision>
  <dcterms:created xsi:type="dcterms:W3CDTF">2024-03-23T22:36:02Z</dcterms:created>
  <dcterms:modified xsi:type="dcterms:W3CDTF">2024-08-26T14:41:10Z</dcterms:modified>
</cp:coreProperties>
</file>